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71" r:id="rId2"/>
    <p:sldMasterId id="2147483669" r:id="rId3"/>
  </p:sldMasterIdLst>
  <p:notesMasterIdLst>
    <p:notesMasterId r:id="rId27"/>
  </p:notesMasterIdLst>
  <p:handoutMasterIdLst>
    <p:handoutMasterId r:id="rId28"/>
  </p:handoutMasterIdLst>
  <p:sldIdLst>
    <p:sldId id="284" r:id="rId4"/>
    <p:sldId id="286" r:id="rId5"/>
    <p:sldId id="288" r:id="rId6"/>
    <p:sldId id="351" r:id="rId7"/>
    <p:sldId id="345" r:id="rId8"/>
    <p:sldId id="343" r:id="rId9"/>
    <p:sldId id="344" r:id="rId10"/>
    <p:sldId id="287" r:id="rId11"/>
    <p:sldId id="329" r:id="rId12"/>
    <p:sldId id="315" r:id="rId13"/>
    <p:sldId id="356" r:id="rId14"/>
    <p:sldId id="327" r:id="rId15"/>
    <p:sldId id="357" r:id="rId16"/>
    <p:sldId id="296" r:id="rId17"/>
    <p:sldId id="331" r:id="rId18"/>
    <p:sldId id="358" r:id="rId19"/>
    <p:sldId id="332" r:id="rId20"/>
    <p:sldId id="359" r:id="rId21"/>
    <p:sldId id="363" r:id="rId22"/>
    <p:sldId id="362" r:id="rId23"/>
    <p:sldId id="353" r:id="rId24"/>
    <p:sldId id="354" r:id="rId25"/>
    <p:sldId id="355" r:id="rId2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AC"/>
    <a:srgbClr val="00338C"/>
    <a:srgbClr val="263C97"/>
    <a:srgbClr val="1F2297"/>
    <a:srgbClr val="1C3297"/>
    <a:srgbClr val="2642C9"/>
    <a:srgbClr val="769FFF"/>
    <a:srgbClr val="5C87FF"/>
    <a:srgbClr val="4666F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Normaali tyyl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Vaalea tyyli 3 - Korostu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Normaali tyyli 3 - Korostu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Tumma tyyli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Tumma tyyl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Tumma tyyli 1 - Korostu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Tumma tyyli 1 - Korost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eematyyli 2 - Korostu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ematyyli 2 - Korostu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Vaalea tyyli 1 - Korostu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Vaalea tyyli 3 - Korostu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Normaali tyyli 4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Normaali tyyl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9" autoAdjust="0"/>
    <p:restoredTop sz="94756" autoAdjust="0"/>
  </p:normalViewPr>
  <p:slideViewPr>
    <p:cSldViewPr snapToGrid="0" snapToObjects="1" showGuides="1">
      <p:cViewPr>
        <p:scale>
          <a:sx n="70" d="100"/>
          <a:sy n="70" d="100"/>
        </p:scale>
        <p:origin x="-1668" y="-102"/>
      </p:cViewPr>
      <p:guideLst>
        <p:guide orient="horz" pos="1020"/>
        <p:guide pos="47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1FF70-20DA-4BD7-9B82-087F5AACD85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0A447A1-B158-434D-9CD5-A2F1D9364AF8}">
      <dgm:prSet phldrT="[Teksti]"/>
      <dgm:spPr/>
      <dgm:t>
        <a:bodyPr/>
        <a:lstStyle/>
        <a:p>
          <a:r>
            <a:rPr lang="fi-F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Normi ja epänormaali</a:t>
          </a:r>
          <a:endParaRPr lang="fi-FI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66561A-18A0-47B1-B02F-2B6F581F22A7}" type="parTrans" cxnId="{21DECDD4-5591-4276-A74B-DE02C1792DC9}">
      <dgm:prSet/>
      <dgm:spPr/>
      <dgm:t>
        <a:bodyPr/>
        <a:lstStyle/>
        <a:p>
          <a:endParaRPr lang="fi-FI"/>
        </a:p>
      </dgm:t>
    </dgm:pt>
    <dgm:pt modelId="{8FCDD93B-8327-4356-BD66-762606E9B092}" type="sibTrans" cxnId="{21DECDD4-5591-4276-A74B-DE02C1792DC9}">
      <dgm:prSet/>
      <dgm:spPr/>
      <dgm:t>
        <a:bodyPr/>
        <a:lstStyle/>
        <a:p>
          <a:endParaRPr lang="fi-FI"/>
        </a:p>
      </dgm:t>
    </dgm:pt>
    <dgm:pt modelId="{79AAC9FE-EE59-45D8-A1B6-11023FFFECEF}">
      <dgm:prSet phldrT="[Teksti]"/>
      <dgm:spPr/>
      <dgm:t>
        <a:bodyPr/>
        <a:lstStyle/>
        <a:p>
          <a:r>
            <a:rPr lang="fi-F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Tieto ja stereotypiat</a:t>
          </a:r>
          <a:endParaRPr lang="fi-FI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06DD2F-9923-44A1-B122-1DBF8869BC48}" type="parTrans" cxnId="{DF4C3188-EC3D-4EED-9C83-25B9AEEA52FA}">
      <dgm:prSet/>
      <dgm:spPr/>
      <dgm:t>
        <a:bodyPr/>
        <a:lstStyle/>
        <a:p>
          <a:endParaRPr lang="fi-FI"/>
        </a:p>
      </dgm:t>
    </dgm:pt>
    <dgm:pt modelId="{35F83D3A-C869-4C75-87F7-70D6AE36BDDE}" type="sibTrans" cxnId="{DF4C3188-EC3D-4EED-9C83-25B9AEEA52FA}">
      <dgm:prSet/>
      <dgm:spPr/>
      <dgm:t>
        <a:bodyPr/>
        <a:lstStyle/>
        <a:p>
          <a:endParaRPr lang="fi-FI"/>
        </a:p>
      </dgm:t>
    </dgm:pt>
    <dgm:pt modelId="{5086AB49-422D-4CAD-B756-9A5B93EB2092}">
      <dgm:prSet phldrT="[Teksti]"/>
      <dgm:spPr/>
      <dgm:t>
        <a:bodyPr/>
        <a:lstStyle/>
        <a:p>
          <a:r>
            <a:rPr lang="fi-F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Ryhmäidentiteetit</a:t>
          </a:r>
          <a:endParaRPr lang="fi-FI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015828-1266-4B39-AB90-92F6A15F50E2}" type="parTrans" cxnId="{AD76768A-0B44-49A5-A4F3-35B3BD155ADC}">
      <dgm:prSet/>
      <dgm:spPr/>
      <dgm:t>
        <a:bodyPr/>
        <a:lstStyle/>
        <a:p>
          <a:endParaRPr lang="fi-FI"/>
        </a:p>
      </dgm:t>
    </dgm:pt>
    <dgm:pt modelId="{2776D25F-1106-48F0-A849-2FF1C8588A20}" type="sibTrans" cxnId="{AD76768A-0B44-49A5-A4F3-35B3BD155ADC}">
      <dgm:prSet/>
      <dgm:spPr/>
      <dgm:t>
        <a:bodyPr/>
        <a:lstStyle/>
        <a:p>
          <a:endParaRPr lang="fi-FI"/>
        </a:p>
      </dgm:t>
    </dgm:pt>
    <dgm:pt modelId="{C4844801-4247-464B-BC3A-707915FEF0F3}">
      <dgm:prSet phldrT="[Teksti]"/>
      <dgm:spPr/>
      <dgm:t>
        <a:bodyPr/>
        <a:lstStyle/>
        <a:p>
          <a:r>
            <a:rPr lang="fi-F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Valta ja hierarkiat</a:t>
          </a:r>
          <a:endParaRPr lang="fi-FI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F58B97-FBFF-476D-9463-D015277903B3}" type="parTrans" cxnId="{A999A3A0-8259-4F1C-8F84-5DCCCFA810AB}">
      <dgm:prSet/>
      <dgm:spPr/>
      <dgm:t>
        <a:bodyPr/>
        <a:lstStyle/>
        <a:p>
          <a:endParaRPr lang="fi-FI"/>
        </a:p>
      </dgm:t>
    </dgm:pt>
    <dgm:pt modelId="{B8DD05B0-BAB6-4E00-B4A1-22817291FB88}" type="sibTrans" cxnId="{A999A3A0-8259-4F1C-8F84-5DCCCFA810AB}">
      <dgm:prSet/>
      <dgm:spPr/>
      <dgm:t>
        <a:bodyPr/>
        <a:lstStyle/>
        <a:p>
          <a:endParaRPr lang="fi-FI"/>
        </a:p>
      </dgm:t>
    </dgm:pt>
    <dgm:pt modelId="{C8440C75-D2C3-4F09-9D4D-73575A7336D3}" type="pres">
      <dgm:prSet presAssocID="{E9C1FF70-20DA-4BD7-9B82-087F5AACD85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EB11DFF-E668-4D80-958A-3BF3A2315D04}" type="pres">
      <dgm:prSet presAssocID="{E9C1FF70-20DA-4BD7-9B82-087F5AACD856}" presName="diamond" presStyleLbl="bgShp" presStyleIdx="0" presStyleCnt="1"/>
      <dgm:spPr/>
    </dgm:pt>
    <dgm:pt modelId="{27C429D5-A129-46FC-9BBD-EDF85BD0EA9F}" type="pres">
      <dgm:prSet presAssocID="{E9C1FF70-20DA-4BD7-9B82-087F5AACD85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AADCC45-5A84-400D-9ABF-E0DD0E0980D1}" type="pres">
      <dgm:prSet presAssocID="{E9C1FF70-20DA-4BD7-9B82-087F5AACD85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FE5DB0A-5CF0-4E28-B9C3-934A07259821}" type="pres">
      <dgm:prSet presAssocID="{E9C1FF70-20DA-4BD7-9B82-087F5AACD85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1065B06-003E-4468-AE34-BAF17A99A294}" type="pres">
      <dgm:prSet presAssocID="{E9C1FF70-20DA-4BD7-9B82-087F5AACD85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A4A072C-AFB7-43DA-9977-5CEFBC2DB708}" type="presOf" srcId="{79AAC9FE-EE59-45D8-A1B6-11023FFFECEF}" destId="{4FE5DB0A-5CF0-4E28-B9C3-934A07259821}" srcOrd="0" destOrd="0" presId="urn:microsoft.com/office/officeart/2005/8/layout/matrix3"/>
    <dgm:cxn modelId="{07ACD1E8-2D58-41F5-AD40-E756BB65D9BB}" type="presOf" srcId="{C0A447A1-B158-434D-9CD5-A2F1D9364AF8}" destId="{21065B06-003E-4468-AE34-BAF17A99A294}" srcOrd="0" destOrd="0" presId="urn:microsoft.com/office/officeart/2005/8/layout/matrix3"/>
    <dgm:cxn modelId="{21DECDD4-5591-4276-A74B-DE02C1792DC9}" srcId="{E9C1FF70-20DA-4BD7-9B82-087F5AACD856}" destId="{C0A447A1-B158-434D-9CD5-A2F1D9364AF8}" srcOrd="3" destOrd="0" parTransId="{2866561A-18A0-47B1-B02F-2B6F581F22A7}" sibTransId="{8FCDD93B-8327-4356-BD66-762606E9B092}"/>
    <dgm:cxn modelId="{1E61468E-2219-4D92-89E5-C9488D03C93A}" type="presOf" srcId="{5086AB49-422D-4CAD-B756-9A5B93EB2092}" destId="{CAADCC45-5A84-400D-9ABF-E0DD0E0980D1}" srcOrd="0" destOrd="0" presId="urn:microsoft.com/office/officeart/2005/8/layout/matrix3"/>
    <dgm:cxn modelId="{ED4DA705-6FA2-4007-AF99-46242DED4B6E}" type="presOf" srcId="{E9C1FF70-20DA-4BD7-9B82-087F5AACD856}" destId="{C8440C75-D2C3-4F09-9D4D-73575A7336D3}" srcOrd="0" destOrd="0" presId="urn:microsoft.com/office/officeart/2005/8/layout/matrix3"/>
    <dgm:cxn modelId="{399D1A1F-0A8C-44B8-ADCA-33B1B50575B7}" type="presOf" srcId="{C4844801-4247-464B-BC3A-707915FEF0F3}" destId="{27C429D5-A129-46FC-9BBD-EDF85BD0EA9F}" srcOrd="0" destOrd="0" presId="urn:microsoft.com/office/officeart/2005/8/layout/matrix3"/>
    <dgm:cxn modelId="{AD76768A-0B44-49A5-A4F3-35B3BD155ADC}" srcId="{E9C1FF70-20DA-4BD7-9B82-087F5AACD856}" destId="{5086AB49-422D-4CAD-B756-9A5B93EB2092}" srcOrd="1" destOrd="0" parTransId="{CC015828-1266-4B39-AB90-92F6A15F50E2}" sibTransId="{2776D25F-1106-48F0-A849-2FF1C8588A20}"/>
    <dgm:cxn modelId="{DF4C3188-EC3D-4EED-9C83-25B9AEEA52FA}" srcId="{E9C1FF70-20DA-4BD7-9B82-087F5AACD856}" destId="{79AAC9FE-EE59-45D8-A1B6-11023FFFECEF}" srcOrd="2" destOrd="0" parTransId="{6706DD2F-9923-44A1-B122-1DBF8869BC48}" sibTransId="{35F83D3A-C869-4C75-87F7-70D6AE36BDDE}"/>
    <dgm:cxn modelId="{A999A3A0-8259-4F1C-8F84-5DCCCFA810AB}" srcId="{E9C1FF70-20DA-4BD7-9B82-087F5AACD856}" destId="{C4844801-4247-464B-BC3A-707915FEF0F3}" srcOrd="0" destOrd="0" parTransId="{32F58B97-FBFF-476D-9463-D015277903B3}" sibTransId="{B8DD05B0-BAB6-4E00-B4A1-22817291FB88}"/>
    <dgm:cxn modelId="{BCD61976-4032-41A5-BAA0-A03141A0F20E}" type="presParOf" srcId="{C8440C75-D2C3-4F09-9D4D-73575A7336D3}" destId="{7EB11DFF-E668-4D80-958A-3BF3A2315D04}" srcOrd="0" destOrd="0" presId="urn:microsoft.com/office/officeart/2005/8/layout/matrix3"/>
    <dgm:cxn modelId="{2A6DC7CB-1F68-4225-B9BF-E34BAAB093E5}" type="presParOf" srcId="{C8440C75-D2C3-4F09-9D4D-73575A7336D3}" destId="{27C429D5-A129-46FC-9BBD-EDF85BD0EA9F}" srcOrd="1" destOrd="0" presId="urn:microsoft.com/office/officeart/2005/8/layout/matrix3"/>
    <dgm:cxn modelId="{2F2055EE-4A24-4A25-99FF-221597E140E0}" type="presParOf" srcId="{C8440C75-D2C3-4F09-9D4D-73575A7336D3}" destId="{CAADCC45-5A84-400D-9ABF-E0DD0E0980D1}" srcOrd="2" destOrd="0" presId="urn:microsoft.com/office/officeart/2005/8/layout/matrix3"/>
    <dgm:cxn modelId="{A8ED6A65-9FE9-4489-AC10-834D3C5A0583}" type="presParOf" srcId="{C8440C75-D2C3-4F09-9D4D-73575A7336D3}" destId="{4FE5DB0A-5CF0-4E28-B9C3-934A07259821}" srcOrd="3" destOrd="0" presId="urn:microsoft.com/office/officeart/2005/8/layout/matrix3"/>
    <dgm:cxn modelId="{5DB9D761-E8EF-4918-AB95-DEDB837E5EE0}" type="presParOf" srcId="{C8440C75-D2C3-4F09-9D4D-73575A7336D3}" destId="{21065B06-003E-4468-AE34-BAF17A99A294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67BF0D-0614-4977-8326-3B2245F79A38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A7C22054-3688-458E-9ACD-884ED0140D01}">
      <dgm:prSet phldrT="[Teksti]" custT="1"/>
      <dgm:spPr/>
      <dgm:t>
        <a:bodyPr/>
        <a:lstStyle/>
        <a:p>
          <a:pPr algn="l"/>
          <a:r>
            <a:rPr lang="fi-FI" sz="1800" b="1" dirty="0" smtClean="0">
              <a:solidFill>
                <a:schemeClr val="tx1"/>
              </a:solidFill>
            </a:rPr>
            <a:t>ASENTEET</a:t>
          </a:r>
        </a:p>
        <a:p>
          <a:pPr algn="l"/>
          <a:r>
            <a:rPr lang="fi-FI" sz="1400" dirty="0" smtClean="0">
              <a:solidFill>
                <a:schemeClr val="tx1"/>
              </a:solidFill>
            </a:rPr>
            <a:t>Luottamus</a:t>
          </a:r>
          <a:br>
            <a:rPr lang="fi-FI" sz="1400" dirty="0" smtClean="0">
              <a:solidFill>
                <a:schemeClr val="tx1"/>
              </a:solidFill>
            </a:rPr>
          </a:br>
          <a:r>
            <a:rPr lang="fi-FI" sz="1400" dirty="0" smtClean="0">
              <a:solidFill>
                <a:schemeClr val="tx1"/>
              </a:solidFill>
            </a:rPr>
            <a:t>Suhtautuminen monimuotoisuuteen</a:t>
          </a:r>
          <a:br>
            <a:rPr lang="fi-FI" sz="1400" dirty="0" smtClean="0">
              <a:solidFill>
                <a:schemeClr val="tx1"/>
              </a:solidFill>
            </a:rPr>
          </a:br>
          <a:r>
            <a:rPr lang="fi-FI" sz="1400" dirty="0" smtClean="0">
              <a:solidFill>
                <a:schemeClr val="tx1"/>
              </a:solidFill>
            </a:rPr>
            <a:t>Kunnioitus</a:t>
          </a:r>
          <a:br>
            <a:rPr lang="fi-FI" sz="1400" dirty="0" smtClean="0">
              <a:solidFill>
                <a:schemeClr val="tx1"/>
              </a:solidFill>
            </a:rPr>
          </a:br>
          <a:r>
            <a:rPr lang="fi-FI" sz="1400" dirty="0" smtClean="0">
              <a:solidFill>
                <a:schemeClr val="tx1"/>
              </a:solidFill>
            </a:rPr>
            <a:t>Ennakkoluulot</a:t>
          </a:r>
          <a:endParaRPr lang="fi-FI" sz="1400" b="1" dirty="0">
            <a:solidFill>
              <a:schemeClr val="tx1"/>
            </a:solidFill>
          </a:endParaRPr>
        </a:p>
      </dgm:t>
    </dgm:pt>
    <dgm:pt modelId="{4C048618-5E3E-4C61-B82B-F61531108E85}" type="parTrans" cxnId="{89400A8B-7B88-4345-9F5E-BEBD14F2C48C}">
      <dgm:prSet/>
      <dgm:spPr/>
      <dgm:t>
        <a:bodyPr/>
        <a:lstStyle/>
        <a:p>
          <a:endParaRPr lang="fi-FI"/>
        </a:p>
      </dgm:t>
    </dgm:pt>
    <dgm:pt modelId="{CFBF9DE6-4BE0-43BA-A862-57A69BED5385}" type="sibTrans" cxnId="{89400A8B-7B88-4345-9F5E-BEBD14F2C48C}">
      <dgm:prSet/>
      <dgm:spPr/>
      <dgm:t>
        <a:bodyPr/>
        <a:lstStyle/>
        <a:p>
          <a:endParaRPr lang="fi-FI"/>
        </a:p>
      </dgm:t>
    </dgm:pt>
    <dgm:pt modelId="{0604B157-0D6F-491E-8919-314CD3469760}">
      <dgm:prSet phldrT="[Teksti]" custT="1"/>
      <dgm:spPr/>
      <dgm:t>
        <a:bodyPr/>
        <a:lstStyle/>
        <a:p>
          <a:pPr algn="r"/>
          <a:r>
            <a:rPr lang="fi-FI" sz="1800" b="1" dirty="0" smtClean="0"/>
            <a:t>TURVALLISUUS</a:t>
          </a:r>
          <a:r>
            <a:rPr lang="fi-FI" sz="1600" b="1" dirty="0" smtClean="0"/>
            <a:t/>
          </a:r>
          <a:br>
            <a:rPr lang="fi-FI" sz="1600" b="1" dirty="0" smtClean="0"/>
          </a:br>
          <a:r>
            <a:rPr lang="fi-FI" sz="1200" b="1" dirty="0" smtClean="0"/>
            <a:t/>
          </a:r>
          <a:br>
            <a:rPr lang="fi-FI" sz="1200" b="1" dirty="0" smtClean="0"/>
          </a:br>
          <a:r>
            <a:rPr lang="fi-FI" sz="1400" b="0" dirty="0" smtClean="0">
              <a:solidFill>
                <a:schemeClr val="tx1"/>
              </a:solidFill>
              <a:effectLst/>
            </a:rPr>
            <a:t>Koettu turvallisuus</a:t>
          </a:r>
          <a:br>
            <a:rPr lang="fi-FI" sz="1400" b="0" dirty="0" smtClean="0">
              <a:solidFill>
                <a:schemeClr val="tx1"/>
              </a:solidFill>
              <a:effectLst/>
            </a:rPr>
          </a:br>
          <a:r>
            <a:rPr lang="fi-FI" sz="1400" b="0" dirty="0" smtClean="0">
              <a:solidFill>
                <a:schemeClr val="tx1"/>
              </a:solidFill>
              <a:effectLst/>
            </a:rPr>
            <a:t>Syrjintäkokemukset</a:t>
          </a:r>
          <a:br>
            <a:rPr lang="fi-FI" sz="1400" b="0" dirty="0" smtClean="0">
              <a:solidFill>
                <a:schemeClr val="tx1"/>
              </a:solidFill>
              <a:effectLst/>
            </a:rPr>
          </a:br>
          <a:r>
            <a:rPr lang="fi-FI" sz="1400" b="0" dirty="0" smtClean="0">
              <a:solidFill>
                <a:schemeClr val="tx1"/>
              </a:solidFill>
              <a:effectLst/>
            </a:rPr>
            <a:t>Identiteetti ja hyväksyntä</a:t>
          </a:r>
          <a:br>
            <a:rPr lang="fi-FI" sz="1400" b="0" dirty="0" smtClean="0">
              <a:solidFill>
                <a:schemeClr val="tx1"/>
              </a:solidFill>
              <a:effectLst/>
            </a:rPr>
          </a:br>
          <a:r>
            <a:rPr lang="fi-FI" sz="1400" b="0" dirty="0" smtClean="0">
              <a:solidFill>
                <a:schemeClr val="tx1"/>
              </a:solidFill>
              <a:effectLst/>
            </a:rPr>
            <a:t>Tietämys oikeuksista</a:t>
          </a:r>
          <a:endParaRPr lang="fi-FI" sz="1400" b="1" dirty="0">
            <a:solidFill>
              <a:schemeClr val="tx1"/>
            </a:solidFill>
          </a:endParaRPr>
        </a:p>
      </dgm:t>
    </dgm:pt>
    <dgm:pt modelId="{935799C7-67B3-46F2-A5DA-1DEBD3EED3DD}" type="parTrans" cxnId="{E0415D5F-CD8E-4F05-872B-10260B9791D3}">
      <dgm:prSet/>
      <dgm:spPr/>
      <dgm:t>
        <a:bodyPr/>
        <a:lstStyle/>
        <a:p>
          <a:endParaRPr lang="fi-FI"/>
        </a:p>
      </dgm:t>
    </dgm:pt>
    <dgm:pt modelId="{40D40407-C18B-4F98-9CE0-51E161BF2DA0}" type="sibTrans" cxnId="{E0415D5F-CD8E-4F05-872B-10260B9791D3}">
      <dgm:prSet/>
      <dgm:spPr/>
      <dgm:t>
        <a:bodyPr/>
        <a:lstStyle/>
        <a:p>
          <a:endParaRPr lang="fi-FI"/>
        </a:p>
      </dgm:t>
    </dgm:pt>
    <dgm:pt modelId="{C9BB890A-5C21-4303-8D49-1FD182853C7C}">
      <dgm:prSet phldrT="[Teksti]" custT="1"/>
      <dgm:spPr/>
      <dgm:t>
        <a:bodyPr/>
        <a:lstStyle/>
        <a:p>
          <a:pPr algn="r"/>
          <a:r>
            <a:rPr lang="fi-FI" sz="1800" b="1" dirty="0" smtClean="0"/>
            <a:t>VUORO-VAIKUTUS</a:t>
          </a:r>
        </a:p>
        <a:p>
          <a:pPr algn="r"/>
          <a:r>
            <a:rPr lang="fi-FI" sz="1400" b="0" dirty="0" smtClean="0">
              <a:solidFill>
                <a:schemeClr val="tx1"/>
              </a:solidFill>
              <a:effectLst/>
            </a:rPr>
            <a:t>Eristyneisyys</a:t>
          </a:r>
          <a:br>
            <a:rPr lang="fi-FI" sz="1400" b="0" dirty="0" smtClean="0">
              <a:solidFill>
                <a:schemeClr val="tx1"/>
              </a:solidFill>
              <a:effectLst/>
            </a:rPr>
          </a:br>
          <a:r>
            <a:rPr lang="fi-FI" sz="1400" b="0" dirty="0" smtClean="0">
              <a:solidFill>
                <a:schemeClr val="tx1"/>
              </a:solidFill>
              <a:effectLst/>
            </a:rPr>
            <a:t>Tuen saatavuus</a:t>
          </a:r>
          <a:br>
            <a:rPr lang="fi-FI" sz="1400" b="0" dirty="0" smtClean="0">
              <a:solidFill>
                <a:schemeClr val="tx1"/>
              </a:solidFill>
              <a:effectLst/>
            </a:rPr>
          </a:br>
          <a:r>
            <a:rPr lang="fi-FI" sz="1400" b="0" dirty="0" smtClean="0">
              <a:solidFill>
                <a:schemeClr val="tx1"/>
              </a:solidFill>
              <a:effectLst/>
            </a:rPr>
            <a:t>Vuorovaikutuskyky</a:t>
          </a:r>
          <a:br>
            <a:rPr lang="fi-FI" sz="1400" b="0" dirty="0" smtClean="0">
              <a:solidFill>
                <a:schemeClr val="tx1"/>
              </a:solidFill>
              <a:effectLst/>
            </a:rPr>
          </a:br>
          <a:r>
            <a:rPr lang="fi-FI" sz="1400" b="0" dirty="0" smtClean="0">
              <a:solidFill>
                <a:schemeClr val="tx1"/>
              </a:solidFill>
              <a:effectLst/>
            </a:rPr>
            <a:t>Kokemukset vuorovaikutuksesta </a:t>
          </a:r>
          <a:endParaRPr lang="fi-FI" sz="1400" b="1" dirty="0">
            <a:solidFill>
              <a:schemeClr val="tx1"/>
            </a:solidFill>
          </a:endParaRPr>
        </a:p>
      </dgm:t>
    </dgm:pt>
    <dgm:pt modelId="{B5C71884-1408-4A60-A82F-1C8AA8B0160A}" type="parTrans" cxnId="{609112C6-F8A4-4780-903E-F190BABFE81F}">
      <dgm:prSet/>
      <dgm:spPr/>
      <dgm:t>
        <a:bodyPr/>
        <a:lstStyle/>
        <a:p>
          <a:endParaRPr lang="fi-FI"/>
        </a:p>
      </dgm:t>
    </dgm:pt>
    <dgm:pt modelId="{D569D940-A041-4F17-82E4-39CCFB67F66D}" type="sibTrans" cxnId="{609112C6-F8A4-4780-903E-F190BABFE81F}">
      <dgm:prSet/>
      <dgm:spPr/>
      <dgm:t>
        <a:bodyPr/>
        <a:lstStyle/>
        <a:p>
          <a:endParaRPr lang="fi-FI"/>
        </a:p>
      </dgm:t>
    </dgm:pt>
    <dgm:pt modelId="{063690D9-3FBC-4642-8D94-63F28CEF8605}">
      <dgm:prSet phldrT="[Teksti]" custT="1"/>
      <dgm:spPr/>
      <dgm:t>
        <a:bodyPr/>
        <a:lstStyle/>
        <a:p>
          <a:pPr algn="l"/>
          <a:r>
            <a:rPr lang="fi-FI" sz="1800" b="1" dirty="0" smtClean="0">
              <a:solidFill>
                <a:schemeClr val="tx1"/>
              </a:solidFill>
            </a:rPr>
            <a:t>OSALLISUUS</a:t>
          </a:r>
          <a:r>
            <a:rPr lang="fi-FI" sz="1600" b="1" dirty="0" smtClean="0">
              <a:solidFill>
                <a:schemeClr val="tx1"/>
              </a:solidFill>
            </a:rPr>
            <a:t/>
          </a:r>
          <a:br>
            <a:rPr lang="fi-FI" sz="1600" b="1" dirty="0" smtClean="0">
              <a:solidFill>
                <a:schemeClr val="tx1"/>
              </a:solidFill>
            </a:rPr>
          </a:br>
          <a:endParaRPr lang="fi-FI" sz="1600" b="1" dirty="0" smtClean="0">
            <a:solidFill>
              <a:schemeClr val="tx1"/>
            </a:solidFill>
          </a:endParaRPr>
        </a:p>
        <a:p>
          <a:pPr algn="l"/>
          <a:r>
            <a:rPr lang="fi-FI" sz="1400" b="0" dirty="0" smtClean="0">
              <a:solidFill>
                <a:schemeClr val="tx1"/>
              </a:solidFill>
              <a:effectLst/>
            </a:rPr>
            <a:t>Tavat ja motivaatio Vaikutusmahdollisuudet</a:t>
          </a:r>
          <a:br>
            <a:rPr lang="fi-FI" sz="1400" b="0" dirty="0" smtClean="0">
              <a:solidFill>
                <a:schemeClr val="tx1"/>
              </a:solidFill>
              <a:effectLst/>
            </a:rPr>
          </a:br>
          <a:r>
            <a:rPr lang="fi-FI" sz="1400" b="0" dirty="0" smtClean="0">
              <a:solidFill>
                <a:schemeClr val="tx1"/>
              </a:solidFill>
              <a:effectLst/>
            </a:rPr>
            <a:t>Luottamus päätöksentekoon</a:t>
          </a:r>
          <a:endParaRPr lang="fi-FI" sz="1400" b="1" dirty="0">
            <a:solidFill>
              <a:schemeClr val="tx1"/>
            </a:solidFill>
          </a:endParaRPr>
        </a:p>
      </dgm:t>
    </dgm:pt>
    <dgm:pt modelId="{374A4FC6-420E-4176-B847-6680FFE0D0D7}" type="parTrans" cxnId="{6D60D5EB-9990-4BD0-A44F-23E44145071A}">
      <dgm:prSet/>
      <dgm:spPr/>
      <dgm:t>
        <a:bodyPr/>
        <a:lstStyle/>
        <a:p>
          <a:endParaRPr lang="fi-FI"/>
        </a:p>
      </dgm:t>
    </dgm:pt>
    <dgm:pt modelId="{B1F13690-B7D5-49A8-A1EB-8FEA86C525A1}" type="sibTrans" cxnId="{6D60D5EB-9990-4BD0-A44F-23E44145071A}">
      <dgm:prSet/>
      <dgm:spPr/>
      <dgm:t>
        <a:bodyPr/>
        <a:lstStyle/>
        <a:p>
          <a:endParaRPr lang="fi-FI"/>
        </a:p>
      </dgm:t>
    </dgm:pt>
    <dgm:pt modelId="{2F2179D1-E7C7-44A1-A010-40943B2D51EF}">
      <dgm:prSet/>
      <dgm:spPr/>
      <dgm:t>
        <a:bodyPr/>
        <a:lstStyle/>
        <a:p>
          <a:r>
            <a:rPr lang="fi-FI" b="1" dirty="0" smtClean="0">
              <a:solidFill>
                <a:schemeClr val="accent1"/>
              </a:solidFill>
            </a:rPr>
            <a:t>Yksilö on osallisena yhteisössä vuorovaikutuksen kautta</a:t>
          </a:r>
          <a:endParaRPr lang="fi-FI" dirty="0">
            <a:solidFill>
              <a:schemeClr val="accent1"/>
            </a:solidFill>
          </a:endParaRPr>
        </a:p>
      </dgm:t>
    </dgm:pt>
    <dgm:pt modelId="{A61591A0-25D9-4EC7-B134-4ECC1CE22C65}" type="parTrans" cxnId="{5BECD450-4177-4D57-9E0A-D24B4B5277E0}">
      <dgm:prSet/>
      <dgm:spPr/>
      <dgm:t>
        <a:bodyPr/>
        <a:lstStyle/>
        <a:p>
          <a:endParaRPr lang="fi-FI"/>
        </a:p>
      </dgm:t>
    </dgm:pt>
    <dgm:pt modelId="{7D73268A-0F51-4141-B50A-CE25490A9F4F}" type="sibTrans" cxnId="{5BECD450-4177-4D57-9E0A-D24B4B5277E0}">
      <dgm:prSet/>
      <dgm:spPr/>
      <dgm:t>
        <a:bodyPr/>
        <a:lstStyle/>
        <a:p>
          <a:endParaRPr lang="fi-FI"/>
        </a:p>
      </dgm:t>
    </dgm:pt>
    <dgm:pt modelId="{1ADDA5F6-D891-4BA2-8992-BA3FF393E6AE}">
      <dgm:prSet/>
      <dgm:spPr/>
      <dgm:t>
        <a:bodyPr/>
        <a:lstStyle/>
        <a:p>
          <a:endParaRPr lang="fi-FI">
            <a:solidFill>
              <a:schemeClr val="accent2"/>
            </a:solidFill>
          </a:endParaRPr>
        </a:p>
      </dgm:t>
    </dgm:pt>
    <dgm:pt modelId="{3217BAD5-0517-41A6-ACFE-03A98DE78212}" type="parTrans" cxnId="{382A1FC8-3675-4A6C-9150-CFB2B0945633}">
      <dgm:prSet/>
      <dgm:spPr/>
      <dgm:t>
        <a:bodyPr/>
        <a:lstStyle/>
        <a:p>
          <a:endParaRPr lang="fi-FI"/>
        </a:p>
      </dgm:t>
    </dgm:pt>
    <dgm:pt modelId="{868C979C-8AA6-4799-B008-FB3F6FAB0151}" type="sibTrans" cxnId="{382A1FC8-3675-4A6C-9150-CFB2B0945633}">
      <dgm:prSet/>
      <dgm:spPr/>
      <dgm:t>
        <a:bodyPr/>
        <a:lstStyle/>
        <a:p>
          <a:endParaRPr lang="fi-FI"/>
        </a:p>
      </dgm:t>
    </dgm:pt>
    <dgm:pt modelId="{45E9AD58-DB16-49D3-90E6-5646A29F751B}">
      <dgm:prSet/>
      <dgm:spPr/>
      <dgm:t>
        <a:bodyPr/>
        <a:lstStyle/>
        <a:p>
          <a:r>
            <a:rPr lang="fi-FI" b="1" dirty="0" smtClean="0">
              <a:solidFill>
                <a:schemeClr val="accent2"/>
              </a:solidFill>
            </a:rPr>
            <a:t>Väestösuhteet rakentuvat asenteiden pohjalle</a:t>
          </a:r>
          <a:endParaRPr lang="fi-FI" b="1" dirty="0">
            <a:solidFill>
              <a:schemeClr val="accent2"/>
            </a:solidFill>
          </a:endParaRPr>
        </a:p>
      </dgm:t>
    </dgm:pt>
    <dgm:pt modelId="{1AD9CE88-9C87-497A-A53E-D48FF6C0FA04}" type="parTrans" cxnId="{BA878CBA-8DEE-4364-95D0-DF46BBDB3F57}">
      <dgm:prSet/>
      <dgm:spPr/>
      <dgm:t>
        <a:bodyPr/>
        <a:lstStyle/>
        <a:p>
          <a:endParaRPr lang="fi-FI"/>
        </a:p>
      </dgm:t>
    </dgm:pt>
    <dgm:pt modelId="{DE0F38D8-0C34-402C-9DA0-3CCAB23D4A69}" type="sibTrans" cxnId="{BA878CBA-8DEE-4364-95D0-DF46BBDB3F57}">
      <dgm:prSet/>
      <dgm:spPr/>
      <dgm:t>
        <a:bodyPr/>
        <a:lstStyle/>
        <a:p>
          <a:endParaRPr lang="fi-FI"/>
        </a:p>
      </dgm:t>
    </dgm:pt>
    <dgm:pt modelId="{8C572FAB-2921-4DAD-9B1D-7A7C674C0B5F}">
      <dgm:prSet/>
      <dgm:spPr/>
      <dgm:t>
        <a:bodyPr/>
        <a:lstStyle/>
        <a:p>
          <a:endParaRPr lang="fi-FI">
            <a:solidFill>
              <a:schemeClr val="accent3"/>
            </a:solidFill>
          </a:endParaRPr>
        </a:p>
      </dgm:t>
    </dgm:pt>
    <dgm:pt modelId="{FA456C19-1866-47E5-A135-D71ECAE4B2C3}" type="parTrans" cxnId="{EAB9165B-6456-4ACE-A5ED-C76280D84A5D}">
      <dgm:prSet/>
      <dgm:spPr/>
      <dgm:t>
        <a:bodyPr/>
        <a:lstStyle/>
        <a:p>
          <a:endParaRPr lang="fi-FI"/>
        </a:p>
      </dgm:t>
    </dgm:pt>
    <dgm:pt modelId="{A6894A08-4B8F-4B9F-8EC9-BE8E214B1F46}" type="sibTrans" cxnId="{EAB9165B-6456-4ACE-A5ED-C76280D84A5D}">
      <dgm:prSet/>
      <dgm:spPr/>
      <dgm:t>
        <a:bodyPr/>
        <a:lstStyle/>
        <a:p>
          <a:endParaRPr lang="fi-FI"/>
        </a:p>
      </dgm:t>
    </dgm:pt>
    <dgm:pt modelId="{41490731-F801-4CD6-B628-22706E9792A7}">
      <dgm:prSet/>
      <dgm:spPr/>
      <dgm:t>
        <a:bodyPr/>
        <a:lstStyle/>
        <a:p>
          <a:r>
            <a:rPr lang="fi-FI" b="1" dirty="0" smtClean="0">
              <a:solidFill>
                <a:schemeClr val="accent3"/>
              </a:solidFill>
            </a:rPr>
            <a:t>Asenteet vaikuttavat turvallisuuden tunteeseen</a:t>
          </a:r>
          <a:endParaRPr lang="fi-FI" dirty="0">
            <a:solidFill>
              <a:schemeClr val="accent3"/>
            </a:solidFill>
          </a:endParaRPr>
        </a:p>
      </dgm:t>
    </dgm:pt>
    <dgm:pt modelId="{52C849F4-203E-48FF-A67E-EB6A951F8A06}" type="parTrans" cxnId="{9B055518-2C3B-49EF-BAFA-A4AFFC458916}">
      <dgm:prSet/>
      <dgm:spPr/>
      <dgm:t>
        <a:bodyPr/>
        <a:lstStyle/>
        <a:p>
          <a:endParaRPr lang="fi-FI"/>
        </a:p>
      </dgm:t>
    </dgm:pt>
    <dgm:pt modelId="{34A79A61-8973-41C2-8BA4-943C7233D939}" type="sibTrans" cxnId="{9B055518-2C3B-49EF-BAFA-A4AFFC458916}">
      <dgm:prSet/>
      <dgm:spPr/>
      <dgm:t>
        <a:bodyPr/>
        <a:lstStyle/>
        <a:p>
          <a:endParaRPr lang="fi-FI"/>
        </a:p>
      </dgm:t>
    </dgm:pt>
    <dgm:pt modelId="{1DA44A57-6664-4A92-8783-27B53F408F52}">
      <dgm:prSet/>
      <dgm:spPr/>
      <dgm:t>
        <a:bodyPr/>
        <a:lstStyle/>
        <a:p>
          <a:endParaRPr lang="fi-FI">
            <a:solidFill>
              <a:schemeClr val="accent4"/>
            </a:solidFill>
          </a:endParaRPr>
        </a:p>
      </dgm:t>
    </dgm:pt>
    <dgm:pt modelId="{0C375B3E-4728-4349-8626-9247D4DA3DA2}" type="parTrans" cxnId="{8244A7A5-72A4-47AE-A388-BEA59F3BFD82}">
      <dgm:prSet/>
      <dgm:spPr/>
      <dgm:t>
        <a:bodyPr/>
        <a:lstStyle/>
        <a:p>
          <a:endParaRPr lang="fi-FI"/>
        </a:p>
      </dgm:t>
    </dgm:pt>
    <dgm:pt modelId="{F56CD6E0-0375-40DA-87E8-82D64B957600}" type="sibTrans" cxnId="{8244A7A5-72A4-47AE-A388-BEA59F3BFD82}">
      <dgm:prSet/>
      <dgm:spPr/>
      <dgm:t>
        <a:bodyPr/>
        <a:lstStyle/>
        <a:p>
          <a:endParaRPr lang="fi-FI"/>
        </a:p>
      </dgm:t>
    </dgm:pt>
    <dgm:pt modelId="{1EA55DBC-0B46-4E43-8347-0B6505BB207C}">
      <dgm:prSet/>
      <dgm:spPr/>
      <dgm:t>
        <a:bodyPr/>
        <a:lstStyle/>
        <a:p>
          <a:r>
            <a:rPr lang="fi-FI" b="1" dirty="0" smtClean="0">
              <a:solidFill>
                <a:schemeClr val="accent4"/>
              </a:solidFill>
            </a:rPr>
            <a:t>Hyvä vuorovaikutus lähtee turvallisuuden kokemuksesta</a:t>
          </a:r>
          <a:endParaRPr lang="fi-FI" b="1" dirty="0">
            <a:solidFill>
              <a:schemeClr val="accent4"/>
            </a:solidFill>
          </a:endParaRPr>
        </a:p>
      </dgm:t>
    </dgm:pt>
    <dgm:pt modelId="{B1DA5F4B-F461-448C-9BD8-8CC018BC4C68}" type="parTrans" cxnId="{F2FA4F41-C168-425C-B6FA-40A37641186C}">
      <dgm:prSet/>
      <dgm:spPr/>
      <dgm:t>
        <a:bodyPr/>
        <a:lstStyle/>
        <a:p>
          <a:endParaRPr lang="fi-FI"/>
        </a:p>
      </dgm:t>
    </dgm:pt>
    <dgm:pt modelId="{F1444F16-CE4E-46F0-B05C-90C2BC6B70FE}" type="sibTrans" cxnId="{F2FA4F41-C168-425C-B6FA-40A37641186C}">
      <dgm:prSet/>
      <dgm:spPr/>
      <dgm:t>
        <a:bodyPr/>
        <a:lstStyle/>
        <a:p>
          <a:endParaRPr lang="fi-FI"/>
        </a:p>
      </dgm:t>
    </dgm:pt>
    <dgm:pt modelId="{B467D94F-0020-4519-838B-6B8F5F07368B}" type="pres">
      <dgm:prSet presAssocID="{CD67BF0D-0614-4977-8326-3B2245F79A3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1AEB05-BDCF-44A3-B545-A9409E605A8E}" type="pres">
      <dgm:prSet presAssocID="{CD67BF0D-0614-4977-8326-3B2245F79A38}" presName="children" presStyleCnt="0"/>
      <dgm:spPr/>
    </dgm:pt>
    <dgm:pt modelId="{1F3245C7-F077-4C73-A935-6B7DE33E7B3E}" type="pres">
      <dgm:prSet presAssocID="{CD67BF0D-0614-4977-8326-3B2245F79A38}" presName="child1group" presStyleCnt="0"/>
      <dgm:spPr/>
    </dgm:pt>
    <dgm:pt modelId="{52A50043-535B-4CB8-B031-8B5181799365}" type="pres">
      <dgm:prSet presAssocID="{CD67BF0D-0614-4977-8326-3B2245F79A38}" presName="child1" presStyleLbl="bgAcc1" presStyleIdx="0" presStyleCnt="4"/>
      <dgm:spPr/>
      <dgm:t>
        <a:bodyPr/>
        <a:lstStyle/>
        <a:p>
          <a:endParaRPr lang="fi-FI"/>
        </a:p>
      </dgm:t>
    </dgm:pt>
    <dgm:pt modelId="{FCA6C48A-262C-4C9B-83FB-36077C229961}" type="pres">
      <dgm:prSet presAssocID="{CD67BF0D-0614-4977-8326-3B2245F79A3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AB4D078-A07C-446E-B9DA-7C8967A5C3C9}" type="pres">
      <dgm:prSet presAssocID="{CD67BF0D-0614-4977-8326-3B2245F79A38}" presName="child2group" presStyleCnt="0"/>
      <dgm:spPr/>
    </dgm:pt>
    <dgm:pt modelId="{82B1E30F-A21A-46AE-917E-238094F9DA9D}" type="pres">
      <dgm:prSet presAssocID="{CD67BF0D-0614-4977-8326-3B2245F79A38}" presName="child2" presStyleLbl="bgAcc1" presStyleIdx="1" presStyleCnt="4"/>
      <dgm:spPr/>
      <dgm:t>
        <a:bodyPr/>
        <a:lstStyle/>
        <a:p>
          <a:endParaRPr lang="fi-FI"/>
        </a:p>
      </dgm:t>
    </dgm:pt>
    <dgm:pt modelId="{6C53C1AE-77AB-4BFD-BA95-F3D162CAD3BE}" type="pres">
      <dgm:prSet presAssocID="{CD67BF0D-0614-4977-8326-3B2245F79A3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04BD78E-282B-41FB-AB76-72DFA2B0225D}" type="pres">
      <dgm:prSet presAssocID="{CD67BF0D-0614-4977-8326-3B2245F79A38}" presName="child3group" presStyleCnt="0"/>
      <dgm:spPr/>
    </dgm:pt>
    <dgm:pt modelId="{2CF007D9-0EDD-48E8-80EE-A2A969991DF5}" type="pres">
      <dgm:prSet presAssocID="{CD67BF0D-0614-4977-8326-3B2245F79A38}" presName="child3" presStyleLbl="bgAcc1" presStyleIdx="2" presStyleCnt="4"/>
      <dgm:spPr/>
      <dgm:t>
        <a:bodyPr/>
        <a:lstStyle/>
        <a:p>
          <a:endParaRPr lang="fi-FI"/>
        </a:p>
      </dgm:t>
    </dgm:pt>
    <dgm:pt modelId="{69718FA3-7F28-4041-AD5E-4061DB73EDA8}" type="pres">
      <dgm:prSet presAssocID="{CD67BF0D-0614-4977-8326-3B2245F79A3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5DF0F77-95D4-4CF7-BFE9-227923398321}" type="pres">
      <dgm:prSet presAssocID="{CD67BF0D-0614-4977-8326-3B2245F79A38}" presName="child4group" presStyleCnt="0"/>
      <dgm:spPr/>
    </dgm:pt>
    <dgm:pt modelId="{45621888-D985-4572-8EF7-6D6EE3F1E5E4}" type="pres">
      <dgm:prSet presAssocID="{CD67BF0D-0614-4977-8326-3B2245F79A38}" presName="child4" presStyleLbl="bgAcc1" presStyleIdx="3" presStyleCnt="4"/>
      <dgm:spPr/>
      <dgm:t>
        <a:bodyPr/>
        <a:lstStyle/>
        <a:p>
          <a:endParaRPr lang="fi-FI"/>
        </a:p>
      </dgm:t>
    </dgm:pt>
    <dgm:pt modelId="{F0309B19-01EF-48AA-BA4F-72A299FF4E8E}" type="pres">
      <dgm:prSet presAssocID="{CD67BF0D-0614-4977-8326-3B2245F79A3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0AACECB-D13C-4069-9DAB-A67282C0F561}" type="pres">
      <dgm:prSet presAssocID="{CD67BF0D-0614-4977-8326-3B2245F79A38}" presName="childPlaceholder" presStyleCnt="0"/>
      <dgm:spPr/>
    </dgm:pt>
    <dgm:pt modelId="{110E65EB-EC85-40A5-9280-01579A8A1EE1}" type="pres">
      <dgm:prSet presAssocID="{CD67BF0D-0614-4977-8326-3B2245F79A38}" presName="circle" presStyleCnt="0"/>
      <dgm:spPr/>
    </dgm:pt>
    <dgm:pt modelId="{9232E7D9-9ADD-4F1E-91B3-F27B22CE9ED6}" type="pres">
      <dgm:prSet presAssocID="{CD67BF0D-0614-4977-8326-3B2245F79A3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1A6FD96-4454-4C0F-BA3C-1228BC144503}" type="pres">
      <dgm:prSet presAssocID="{CD67BF0D-0614-4977-8326-3B2245F79A3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AA567FF-A61A-4844-9EB9-802183D4AB55}" type="pres">
      <dgm:prSet presAssocID="{CD67BF0D-0614-4977-8326-3B2245F79A3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CB6DC3E-ECD6-4D81-9F72-B8DED6F55018}" type="pres">
      <dgm:prSet presAssocID="{CD67BF0D-0614-4977-8326-3B2245F79A3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3387E21-20F9-4702-8E37-A47808C3746D}" type="pres">
      <dgm:prSet presAssocID="{CD67BF0D-0614-4977-8326-3B2245F79A38}" presName="quadrantPlaceholder" presStyleCnt="0"/>
      <dgm:spPr/>
    </dgm:pt>
    <dgm:pt modelId="{6F260CAB-C5EE-4E5E-9976-ECE60B02AEA5}" type="pres">
      <dgm:prSet presAssocID="{CD67BF0D-0614-4977-8326-3B2245F79A38}" presName="center1" presStyleLbl="fgShp" presStyleIdx="0" presStyleCnt="2"/>
      <dgm:spPr/>
    </dgm:pt>
    <dgm:pt modelId="{A58DD0BB-51C4-45BF-B827-B08E69CC7977}" type="pres">
      <dgm:prSet presAssocID="{CD67BF0D-0614-4977-8326-3B2245F79A38}" presName="center2" presStyleLbl="fgShp" presStyleIdx="1" presStyleCnt="2"/>
      <dgm:spPr/>
    </dgm:pt>
  </dgm:ptLst>
  <dgm:cxnLst>
    <dgm:cxn modelId="{F2FA4F41-C168-425C-B6FA-40A37641186C}" srcId="{C9BB890A-5C21-4303-8D49-1FD182853C7C}" destId="{1EA55DBC-0B46-4E43-8347-0B6505BB207C}" srcOrd="1" destOrd="0" parTransId="{B1DA5F4B-F461-448C-9BD8-8CC018BC4C68}" sibTransId="{F1444F16-CE4E-46F0-B05C-90C2BC6B70FE}"/>
    <dgm:cxn modelId="{1B989297-FB1C-4FBA-B767-7C68AA7124CC}" type="presOf" srcId="{1ADDA5F6-D891-4BA2-8992-BA3FF393E6AE}" destId="{52A50043-535B-4CB8-B031-8B5181799365}" srcOrd="0" destOrd="0" presId="urn:microsoft.com/office/officeart/2005/8/layout/cycle4"/>
    <dgm:cxn modelId="{BA878CBA-8DEE-4364-95D0-DF46BBDB3F57}" srcId="{A7C22054-3688-458E-9ACD-884ED0140D01}" destId="{45E9AD58-DB16-49D3-90E6-5646A29F751B}" srcOrd="1" destOrd="0" parTransId="{1AD9CE88-9C87-497A-A53E-D48FF6C0FA04}" sibTransId="{DE0F38D8-0C34-402C-9DA0-3CCAB23D4A69}"/>
    <dgm:cxn modelId="{382A1FC8-3675-4A6C-9150-CFB2B0945633}" srcId="{A7C22054-3688-458E-9ACD-884ED0140D01}" destId="{1ADDA5F6-D891-4BA2-8992-BA3FF393E6AE}" srcOrd="0" destOrd="0" parTransId="{3217BAD5-0517-41A6-ACFE-03A98DE78212}" sibTransId="{868C979C-8AA6-4799-B008-FB3F6FAB0151}"/>
    <dgm:cxn modelId="{1443C3CC-4B08-44F0-8D46-F813995C2B88}" type="presOf" srcId="{1EA55DBC-0B46-4E43-8347-0B6505BB207C}" destId="{69718FA3-7F28-4041-AD5E-4061DB73EDA8}" srcOrd="1" destOrd="1" presId="urn:microsoft.com/office/officeart/2005/8/layout/cycle4"/>
    <dgm:cxn modelId="{FAD8FAAF-CD8B-4B0C-84FB-02DE402A1672}" type="presOf" srcId="{CD67BF0D-0614-4977-8326-3B2245F79A38}" destId="{B467D94F-0020-4519-838B-6B8F5F07368B}" srcOrd="0" destOrd="0" presId="urn:microsoft.com/office/officeart/2005/8/layout/cycle4"/>
    <dgm:cxn modelId="{609112C6-F8A4-4780-903E-F190BABFE81F}" srcId="{CD67BF0D-0614-4977-8326-3B2245F79A38}" destId="{C9BB890A-5C21-4303-8D49-1FD182853C7C}" srcOrd="2" destOrd="0" parTransId="{B5C71884-1408-4A60-A82F-1C8AA8B0160A}" sibTransId="{D569D940-A041-4F17-82E4-39CCFB67F66D}"/>
    <dgm:cxn modelId="{3AED00CA-06FB-44D0-90E5-81A2F25F1695}" type="presOf" srcId="{2F2179D1-E7C7-44A1-A010-40943B2D51EF}" destId="{F0309B19-01EF-48AA-BA4F-72A299FF4E8E}" srcOrd="1" destOrd="0" presId="urn:microsoft.com/office/officeart/2005/8/layout/cycle4"/>
    <dgm:cxn modelId="{CF01EC9B-9353-4779-A676-E7CA832D58A8}" type="presOf" srcId="{1EA55DBC-0B46-4E43-8347-0B6505BB207C}" destId="{2CF007D9-0EDD-48E8-80EE-A2A969991DF5}" srcOrd="0" destOrd="1" presId="urn:microsoft.com/office/officeart/2005/8/layout/cycle4"/>
    <dgm:cxn modelId="{653E1182-D664-4628-8F56-3191578A54AC}" type="presOf" srcId="{1DA44A57-6664-4A92-8783-27B53F408F52}" destId="{2CF007D9-0EDD-48E8-80EE-A2A969991DF5}" srcOrd="0" destOrd="0" presId="urn:microsoft.com/office/officeart/2005/8/layout/cycle4"/>
    <dgm:cxn modelId="{7C802C89-06D6-4B71-B1FD-8EED9F585BAB}" type="presOf" srcId="{1ADDA5F6-D891-4BA2-8992-BA3FF393E6AE}" destId="{FCA6C48A-262C-4C9B-83FB-36077C229961}" srcOrd="1" destOrd="0" presId="urn:microsoft.com/office/officeart/2005/8/layout/cycle4"/>
    <dgm:cxn modelId="{7064DEE0-BC70-41EB-9555-D62E379327F0}" type="presOf" srcId="{41490731-F801-4CD6-B628-22706E9792A7}" destId="{82B1E30F-A21A-46AE-917E-238094F9DA9D}" srcOrd="0" destOrd="1" presId="urn:microsoft.com/office/officeart/2005/8/layout/cycle4"/>
    <dgm:cxn modelId="{EB0EC759-C78A-4B6F-B1FA-AF1039C99FD8}" type="presOf" srcId="{1DA44A57-6664-4A92-8783-27B53F408F52}" destId="{69718FA3-7F28-4041-AD5E-4061DB73EDA8}" srcOrd="1" destOrd="0" presId="urn:microsoft.com/office/officeart/2005/8/layout/cycle4"/>
    <dgm:cxn modelId="{E0415D5F-CD8E-4F05-872B-10260B9791D3}" srcId="{CD67BF0D-0614-4977-8326-3B2245F79A38}" destId="{0604B157-0D6F-491E-8919-314CD3469760}" srcOrd="1" destOrd="0" parTransId="{935799C7-67B3-46F2-A5DA-1DEBD3EED3DD}" sibTransId="{40D40407-C18B-4F98-9CE0-51E161BF2DA0}"/>
    <dgm:cxn modelId="{6D60D5EB-9990-4BD0-A44F-23E44145071A}" srcId="{CD67BF0D-0614-4977-8326-3B2245F79A38}" destId="{063690D9-3FBC-4642-8D94-63F28CEF8605}" srcOrd="3" destOrd="0" parTransId="{374A4FC6-420E-4176-B847-6680FFE0D0D7}" sibTransId="{B1F13690-B7D5-49A8-A1EB-8FEA86C525A1}"/>
    <dgm:cxn modelId="{B65435DB-C723-483B-AD90-ADACC26A3204}" type="presOf" srcId="{A7C22054-3688-458E-9ACD-884ED0140D01}" destId="{9232E7D9-9ADD-4F1E-91B3-F27B22CE9ED6}" srcOrd="0" destOrd="0" presId="urn:microsoft.com/office/officeart/2005/8/layout/cycle4"/>
    <dgm:cxn modelId="{7BF6F97C-1DF1-4618-BCE6-7CF4FD66580E}" type="presOf" srcId="{8C572FAB-2921-4DAD-9B1D-7A7C674C0B5F}" destId="{6C53C1AE-77AB-4BFD-BA95-F3D162CAD3BE}" srcOrd="1" destOrd="0" presId="urn:microsoft.com/office/officeart/2005/8/layout/cycle4"/>
    <dgm:cxn modelId="{51AE2D33-E5EE-4F42-A31C-DC3550942D01}" type="presOf" srcId="{45E9AD58-DB16-49D3-90E6-5646A29F751B}" destId="{FCA6C48A-262C-4C9B-83FB-36077C229961}" srcOrd="1" destOrd="1" presId="urn:microsoft.com/office/officeart/2005/8/layout/cycle4"/>
    <dgm:cxn modelId="{351B3CC2-31C6-4077-9770-8DC98FADD256}" type="presOf" srcId="{C9BB890A-5C21-4303-8D49-1FD182853C7C}" destId="{FAA567FF-A61A-4844-9EB9-802183D4AB55}" srcOrd="0" destOrd="0" presId="urn:microsoft.com/office/officeart/2005/8/layout/cycle4"/>
    <dgm:cxn modelId="{292C680C-EF54-4A7B-A96D-F89DE2BB1715}" type="presOf" srcId="{8C572FAB-2921-4DAD-9B1D-7A7C674C0B5F}" destId="{82B1E30F-A21A-46AE-917E-238094F9DA9D}" srcOrd="0" destOrd="0" presId="urn:microsoft.com/office/officeart/2005/8/layout/cycle4"/>
    <dgm:cxn modelId="{8244A7A5-72A4-47AE-A388-BEA59F3BFD82}" srcId="{C9BB890A-5C21-4303-8D49-1FD182853C7C}" destId="{1DA44A57-6664-4A92-8783-27B53F408F52}" srcOrd="0" destOrd="0" parTransId="{0C375B3E-4728-4349-8626-9247D4DA3DA2}" sibTransId="{F56CD6E0-0375-40DA-87E8-82D64B957600}"/>
    <dgm:cxn modelId="{EAB9165B-6456-4ACE-A5ED-C76280D84A5D}" srcId="{0604B157-0D6F-491E-8919-314CD3469760}" destId="{8C572FAB-2921-4DAD-9B1D-7A7C674C0B5F}" srcOrd="0" destOrd="0" parTransId="{FA456C19-1866-47E5-A135-D71ECAE4B2C3}" sibTransId="{A6894A08-4B8F-4B9F-8EC9-BE8E214B1F46}"/>
    <dgm:cxn modelId="{89400A8B-7B88-4345-9F5E-BEBD14F2C48C}" srcId="{CD67BF0D-0614-4977-8326-3B2245F79A38}" destId="{A7C22054-3688-458E-9ACD-884ED0140D01}" srcOrd="0" destOrd="0" parTransId="{4C048618-5E3E-4C61-B82B-F61531108E85}" sibTransId="{CFBF9DE6-4BE0-43BA-A862-57A69BED5385}"/>
    <dgm:cxn modelId="{9B055518-2C3B-49EF-BAFA-A4AFFC458916}" srcId="{0604B157-0D6F-491E-8919-314CD3469760}" destId="{41490731-F801-4CD6-B628-22706E9792A7}" srcOrd="1" destOrd="0" parTransId="{52C849F4-203E-48FF-A67E-EB6A951F8A06}" sibTransId="{34A79A61-8973-41C2-8BA4-943C7233D939}"/>
    <dgm:cxn modelId="{715FCFD8-37C0-465B-8D81-4BACF71B312F}" type="presOf" srcId="{45E9AD58-DB16-49D3-90E6-5646A29F751B}" destId="{52A50043-535B-4CB8-B031-8B5181799365}" srcOrd="0" destOrd="1" presId="urn:microsoft.com/office/officeart/2005/8/layout/cycle4"/>
    <dgm:cxn modelId="{70BB086A-6672-4612-B12C-25625D32CA91}" type="presOf" srcId="{063690D9-3FBC-4642-8D94-63F28CEF8605}" destId="{5CB6DC3E-ECD6-4D81-9F72-B8DED6F55018}" srcOrd="0" destOrd="0" presId="urn:microsoft.com/office/officeart/2005/8/layout/cycle4"/>
    <dgm:cxn modelId="{E196DCF2-1875-4D6C-9B92-E611B4C20A26}" type="presOf" srcId="{41490731-F801-4CD6-B628-22706E9792A7}" destId="{6C53C1AE-77AB-4BFD-BA95-F3D162CAD3BE}" srcOrd="1" destOrd="1" presId="urn:microsoft.com/office/officeart/2005/8/layout/cycle4"/>
    <dgm:cxn modelId="{5BECD450-4177-4D57-9E0A-D24B4B5277E0}" srcId="{063690D9-3FBC-4642-8D94-63F28CEF8605}" destId="{2F2179D1-E7C7-44A1-A010-40943B2D51EF}" srcOrd="0" destOrd="0" parTransId="{A61591A0-25D9-4EC7-B134-4ECC1CE22C65}" sibTransId="{7D73268A-0F51-4141-B50A-CE25490A9F4F}"/>
    <dgm:cxn modelId="{83BD1F54-5E54-4518-8AD7-16CC3613993F}" type="presOf" srcId="{0604B157-0D6F-491E-8919-314CD3469760}" destId="{51A6FD96-4454-4C0F-BA3C-1228BC144503}" srcOrd="0" destOrd="0" presId="urn:microsoft.com/office/officeart/2005/8/layout/cycle4"/>
    <dgm:cxn modelId="{2D0561A0-E584-4D01-9DAF-07BCE68ECD3C}" type="presOf" srcId="{2F2179D1-E7C7-44A1-A010-40943B2D51EF}" destId="{45621888-D985-4572-8EF7-6D6EE3F1E5E4}" srcOrd="0" destOrd="0" presId="urn:microsoft.com/office/officeart/2005/8/layout/cycle4"/>
    <dgm:cxn modelId="{32EFC237-8652-4D15-846D-2651E12610FA}" type="presParOf" srcId="{B467D94F-0020-4519-838B-6B8F5F07368B}" destId="{C71AEB05-BDCF-44A3-B545-A9409E605A8E}" srcOrd="0" destOrd="0" presId="urn:microsoft.com/office/officeart/2005/8/layout/cycle4"/>
    <dgm:cxn modelId="{01DBD6B1-7636-445A-B2E0-EB9B7E10142F}" type="presParOf" srcId="{C71AEB05-BDCF-44A3-B545-A9409E605A8E}" destId="{1F3245C7-F077-4C73-A935-6B7DE33E7B3E}" srcOrd="0" destOrd="0" presId="urn:microsoft.com/office/officeart/2005/8/layout/cycle4"/>
    <dgm:cxn modelId="{F3D615F9-7DF2-46A4-BAE4-E903D76B0F4E}" type="presParOf" srcId="{1F3245C7-F077-4C73-A935-6B7DE33E7B3E}" destId="{52A50043-535B-4CB8-B031-8B5181799365}" srcOrd="0" destOrd="0" presId="urn:microsoft.com/office/officeart/2005/8/layout/cycle4"/>
    <dgm:cxn modelId="{46FD0BAF-6A38-4392-9949-D1BE173D5EB8}" type="presParOf" srcId="{1F3245C7-F077-4C73-A935-6B7DE33E7B3E}" destId="{FCA6C48A-262C-4C9B-83FB-36077C229961}" srcOrd="1" destOrd="0" presId="urn:microsoft.com/office/officeart/2005/8/layout/cycle4"/>
    <dgm:cxn modelId="{EB93D307-FD0B-4785-A2E9-6FEAB55B79A0}" type="presParOf" srcId="{C71AEB05-BDCF-44A3-B545-A9409E605A8E}" destId="{1AB4D078-A07C-446E-B9DA-7C8967A5C3C9}" srcOrd="1" destOrd="0" presId="urn:microsoft.com/office/officeart/2005/8/layout/cycle4"/>
    <dgm:cxn modelId="{FEC54E47-07F2-490E-BF3C-D6B7367CD087}" type="presParOf" srcId="{1AB4D078-A07C-446E-B9DA-7C8967A5C3C9}" destId="{82B1E30F-A21A-46AE-917E-238094F9DA9D}" srcOrd="0" destOrd="0" presId="urn:microsoft.com/office/officeart/2005/8/layout/cycle4"/>
    <dgm:cxn modelId="{8A583E6C-FCA2-40F4-BD67-05C978E8ADBD}" type="presParOf" srcId="{1AB4D078-A07C-446E-B9DA-7C8967A5C3C9}" destId="{6C53C1AE-77AB-4BFD-BA95-F3D162CAD3BE}" srcOrd="1" destOrd="0" presId="urn:microsoft.com/office/officeart/2005/8/layout/cycle4"/>
    <dgm:cxn modelId="{43E9328E-4F16-4AA5-98F1-C2F599F2AC3F}" type="presParOf" srcId="{C71AEB05-BDCF-44A3-B545-A9409E605A8E}" destId="{304BD78E-282B-41FB-AB76-72DFA2B0225D}" srcOrd="2" destOrd="0" presId="urn:microsoft.com/office/officeart/2005/8/layout/cycle4"/>
    <dgm:cxn modelId="{81300EC0-40D1-4B05-8D95-7FAD4DE3D58C}" type="presParOf" srcId="{304BD78E-282B-41FB-AB76-72DFA2B0225D}" destId="{2CF007D9-0EDD-48E8-80EE-A2A969991DF5}" srcOrd="0" destOrd="0" presId="urn:microsoft.com/office/officeart/2005/8/layout/cycle4"/>
    <dgm:cxn modelId="{75C04983-042D-4BFF-B924-58159F87047D}" type="presParOf" srcId="{304BD78E-282B-41FB-AB76-72DFA2B0225D}" destId="{69718FA3-7F28-4041-AD5E-4061DB73EDA8}" srcOrd="1" destOrd="0" presId="urn:microsoft.com/office/officeart/2005/8/layout/cycle4"/>
    <dgm:cxn modelId="{38F09241-592E-45F6-8F64-D963B92FBAA7}" type="presParOf" srcId="{C71AEB05-BDCF-44A3-B545-A9409E605A8E}" destId="{85DF0F77-95D4-4CF7-BFE9-227923398321}" srcOrd="3" destOrd="0" presId="urn:microsoft.com/office/officeart/2005/8/layout/cycle4"/>
    <dgm:cxn modelId="{D427AD2A-51C5-473F-A3E9-6AE553C5D8E3}" type="presParOf" srcId="{85DF0F77-95D4-4CF7-BFE9-227923398321}" destId="{45621888-D985-4572-8EF7-6D6EE3F1E5E4}" srcOrd="0" destOrd="0" presId="urn:microsoft.com/office/officeart/2005/8/layout/cycle4"/>
    <dgm:cxn modelId="{A917D772-BF30-4DD7-BAD2-8540AA002977}" type="presParOf" srcId="{85DF0F77-95D4-4CF7-BFE9-227923398321}" destId="{F0309B19-01EF-48AA-BA4F-72A299FF4E8E}" srcOrd="1" destOrd="0" presId="urn:microsoft.com/office/officeart/2005/8/layout/cycle4"/>
    <dgm:cxn modelId="{16837B82-6DC2-48AE-8F21-40D6018DABA9}" type="presParOf" srcId="{C71AEB05-BDCF-44A3-B545-A9409E605A8E}" destId="{00AACECB-D13C-4069-9DAB-A67282C0F561}" srcOrd="4" destOrd="0" presId="urn:microsoft.com/office/officeart/2005/8/layout/cycle4"/>
    <dgm:cxn modelId="{DE0E31DD-F122-4767-9910-7F594B85361B}" type="presParOf" srcId="{B467D94F-0020-4519-838B-6B8F5F07368B}" destId="{110E65EB-EC85-40A5-9280-01579A8A1EE1}" srcOrd="1" destOrd="0" presId="urn:microsoft.com/office/officeart/2005/8/layout/cycle4"/>
    <dgm:cxn modelId="{24EBD71D-0446-4841-B4D6-C82F85D079D1}" type="presParOf" srcId="{110E65EB-EC85-40A5-9280-01579A8A1EE1}" destId="{9232E7D9-9ADD-4F1E-91B3-F27B22CE9ED6}" srcOrd="0" destOrd="0" presId="urn:microsoft.com/office/officeart/2005/8/layout/cycle4"/>
    <dgm:cxn modelId="{4B2530A9-CDA2-4A6B-9C46-C3EA0C176A15}" type="presParOf" srcId="{110E65EB-EC85-40A5-9280-01579A8A1EE1}" destId="{51A6FD96-4454-4C0F-BA3C-1228BC144503}" srcOrd="1" destOrd="0" presId="urn:microsoft.com/office/officeart/2005/8/layout/cycle4"/>
    <dgm:cxn modelId="{9D8071BA-C277-4A3F-A36B-B66423963C1A}" type="presParOf" srcId="{110E65EB-EC85-40A5-9280-01579A8A1EE1}" destId="{FAA567FF-A61A-4844-9EB9-802183D4AB55}" srcOrd="2" destOrd="0" presId="urn:microsoft.com/office/officeart/2005/8/layout/cycle4"/>
    <dgm:cxn modelId="{60836BEE-471F-42C7-9365-1AA29FC1714D}" type="presParOf" srcId="{110E65EB-EC85-40A5-9280-01579A8A1EE1}" destId="{5CB6DC3E-ECD6-4D81-9F72-B8DED6F55018}" srcOrd="3" destOrd="0" presId="urn:microsoft.com/office/officeart/2005/8/layout/cycle4"/>
    <dgm:cxn modelId="{CF0C8147-D415-4109-A649-4D027A9FFD21}" type="presParOf" srcId="{110E65EB-EC85-40A5-9280-01579A8A1EE1}" destId="{73387E21-20F9-4702-8E37-A47808C3746D}" srcOrd="4" destOrd="0" presId="urn:microsoft.com/office/officeart/2005/8/layout/cycle4"/>
    <dgm:cxn modelId="{5EE684BA-DBD9-43EE-AF78-63D3246E042D}" type="presParOf" srcId="{B467D94F-0020-4519-838B-6B8F5F07368B}" destId="{6F260CAB-C5EE-4E5E-9976-ECE60B02AEA5}" srcOrd="2" destOrd="0" presId="urn:microsoft.com/office/officeart/2005/8/layout/cycle4"/>
    <dgm:cxn modelId="{B9A4F3EC-19E6-4AE6-8EC5-2ADFBED5A029}" type="presParOf" srcId="{B467D94F-0020-4519-838B-6B8F5F07368B}" destId="{A58DD0BB-51C4-45BF-B827-B08E69CC797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486A07-B0D3-4C08-B730-2EE9B679EC2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E31D7B62-71EE-45D9-8EA2-D55EDA7AC378}">
      <dgm:prSet phldrT="[Teksti]" custT="1"/>
      <dgm:spPr/>
      <dgm:t>
        <a:bodyPr/>
        <a:lstStyle/>
        <a:p>
          <a:r>
            <a:rPr lang="fi-FI" sz="3200" b="1" dirty="0" smtClean="0"/>
            <a:t>Yleinen asenneilmasto kunnassa</a:t>
          </a:r>
        </a:p>
      </dgm:t>
    </dgm:pt>
    <dgm:pt modelId="{97195564-7A88-4714-B84F-512869CADB91}" type="parTrans" cxnId="{0F4BF6B2-7740-422C-AC0B-6199C860C51C}">
      <dgm:prSet/>
      <dgm:spPr/>
      <dgm:t>
        <a:bodyPr/>
        <a:lstStyle/>
        <a:p>
          <a:endParaRPr lang="fi-FI"/>
        </a:p>
      </dgm:t>
    </dgm:pt>
    <dgm:pt modelId="{DC5A3DC6-C187-4AB7-A24D-AC3F1BBE180B}" type="sibTrans" cxnId="{0F4BF6B2-7740-422C-AC0B-6199C860C51C}">
      <dgm:prSet/>
      <dgm:spPr/>
      <dgm:t>
        <a:bodyPr/>
        <a:lstStyle/>
        <a:p>
          <a:endParaRPr lang="fi-FI"/>
        </a:p>
      </dgm:t>
    </dgm:pt>
    <dgm:pt modelId="{116326B9-289D-45CF-98AD-26F7575ECB43}">
      <dgm:prSet phldrT="[Teksti]" custT="1"/>
      <dgm:spPr/>
      <dgm:t>
        <a:bodyPr/>
        <a:lstStyle/>
        <a:p>
          <a:r>
            <a:rPr lang="fi-FI" sz="1400" dirty="0" smtClean="0"/>
            <a:t>Kaupungin virkamiehet &gt; kuntalaiset</a:t>
          </a:r>
          <a:endParaRPr lang="fi-FI" sz="1400" dirty="0"/>
        </a:p>
      </dgm:t>
    </dgm:pt>
    <dgm:pt modelId="{EB8C7199-7612-41D0-84B7-EAEC624DF38F}" type="parTrans" cxnId="{8F247684-A709-4905-BE53-0A4103CBE8F6}">
      <dgm:prSet/>
      <dgm:spPr/>
      <dgm:t>
        <a:bodyPr/>
        <a:lstStyle/>
        <a:p>
          <a:endParaRPr lang="fi-FI"/>
        </a:p>
      </dgm:t>
    </dgm:pt>
    <dgm:pt modelId="{733DA6CC-0836-4B6F-8723-12C8B002A2B1}" type="sibTrans" cxnId="{8F247684-A709-4905-BE53-0A4103CBE8F6}">
      <dgm:prSet/>
      <dgm:spPr/>
      <dgm:t>
        <a:bodyPr/>
        <a:lstStyle/>
        <a:p>
          <a:endParaRPr lang="fi-FI"/>
        </a:p>
      </dgm:t>
    </dgm:pt>
    <dgm:pt modelId="{706613F1-EDA5-4DDD-BC5F-1D3571F0E644}">
      <dgm:prSet phldrT="[Teksti]" custT="1"/>
      <dgm:spPr/>
      <dgm:t>
        <a:bodyPr/>
        <a:lstStyle/>
        <a:p>
          <a:r>
            <a:rPr lang="fi-FI" sz="1400" b="1" dirty="0" smtClean="0"/>
            <a:t>Media</a:t>
          </a:r>
        </a:p>
        <a:p>
          <a:r>
            <a:rPr lang="fi-FI" sz="1400" dirty="0" smtClean="0"/>
            <a:t>-&gt; mihin sävyyn uutisoidaan/ uutiskärki?</a:t>
          </a:r>
        </a:p>
        <a:p>
          <a:r>
            <a:rPr lang="fi-FI" sz="1400" dirty="0" smtClean="0"/>
            <a:t>-&gt; kenen ääntä kuullaan?</a:t>
          </a:r>
          <a:endParaRPr lang="fi-FI" sz="1400" dirty="0"/>
        </a:p>
      </dgm:t>
    </dgm:pt>
    <dgm:pt modelId="{41D58FE5-43AB-493C-BD42-A204370B5664}" type="parTrans" cxnId="{654C0A9F-C20F-4011-9E67-402202EE77B0}">
      <dgm:prSet/>
      <dgm:spPr/>
      <dgm:t>
        <a:bodyPr/>
        <a:lstStyle/>
        <a:p>
          <a:endParaRPr lang="fi-FI"/>
        </a:p>
      </dgm:t>
    </dgm:pt>
    <dgm:pt modelId="{45CB684A-4C1B-4DAD-9EFF-DBA4B620D9BE}" type="sibTrans" cxnId="{654C0A9F-C20F-4011-9E67-402202EE77B0}">
      <dgm:prSet/>
      <dgm:spPr/>
      <dgm:t>
        <a:bodyPr/>
        <a:lstStyle/>
        <a:p>
          <a:endParaRPr lang="fi-FI"/>
        </a:p>
      </dgm:t>
    </dgm:pt>
    <dgm:pt modelId="{C9A189E1-4F69-48E2-9C82-9439ABDF45D4}">
      <dgm:prSet phldrT="[Teksti]" custT="1"/>
      <dgm:spPr/>
      <dgm:t>
        <a:bodyPr/>
        <a:lstStyle/>
        <a:p>
          <a:r>
            <a:rPr lang="fi-FI" sz="1400" dirty="0" smtClean="0"/>
            <a:t>Asenteet vähemmistö-ryhmiä kohtaan</a:t>
          </a:r>
          <a:endParaRPr lang="fi-FI" sz="1400" dirty="0"/>
        </a:p>
      </dgm:t>
    </dgm:pt>
    <dgm:pt modelId="{794722F7-1D0A-43AF-ABFF-1B021C36E645}" type="parTrans" cxnId="{C9878AB8-CB1B-4006-AAA1-285B36265465}">
      <dgm:prSet/>
      <dgm:spPr/>
      <dgm:t>
        <a:bodyPr/>
        <a:lstStyle/>
        <a:p>
          <a:endParaRPr lang="fi-FI"/>
        </a:p>
      </dgm:t>
    </dgm:pt>
    <dgm:pt modelId="{2A4A4E6B-DF0E-4138-84A2-4B1B0BB113B6}" type="sibTrans" cxnId="{C9878AB8-CB1B-4006-AAA1-285B36265465}">
      <dgm:prSet/>
      <dgm:spPr/>
      <dgm:t>
        <a:bodyPr/>
        <a:lstStyle/>
        <a:p>
          <a:endParaRPr lang="fi-FI"/>
        </a:p>
      </dgm:t>
    </dgm:pt>
    <dgm:pt modelId="{E5C9CCA3-ACEF-4C24-974C-FE6E6A3CB882}">
      <dgm:prSet custT="1"/>
      <dgm:spPr/>
      <dgm:t>
        <a:bodyPr/>
        <a:lstStyle/>
        <a:p>
          <a:r>
            <a:rPr lang="fi-FI" sz="1400" b="1" dirty="0" smtClean="0"/>
            <a:t>Päättäjien rooli</a:t>
          </a:r>
        </a:p>
        <a:p>
          <a:r>
            <a:rPr lang="fi-FI" sz="1400" dirty="0" smtClean="0"/>
            <a:t>-&gt; onko päätöksenteko </a:t>
          </a:r>
          <a:r>
            <a:rPr lang="fi-FI" sz="1400" dirty="0" err="1" smtClean="0"/>
            <a:t>inklusiivista</a:t>
          </a:r>
          <a:endParaRPr lang="fi-FI" sz="1400" dirty="0" smtClean="0"/>
        </a:p>
        <a:p>
          <a:r>
            <a:rPr lang="fi-FI" sz="1400" dirty="0" smtClean="0"/>
            <a:t>-&gt; tunnistetaanko monimuotoisuus?</a:t>
          </a:r>
          <a:endParaRPr lang="fi-FI" sz="1400" dirty="0"/>
        </a:p>
      </dgm:t>
    </dgm:pt>
    <dgm:pt modelId="{69A3AFE3-6A3C-4271-A4AA-B9AE8F030B8E}" type="parTrans" cxnId="{2C51E574-7F99-497D-BB20-19896242CF89}">
      <dgm:prSet/>
      <dgm:spPr/>
      <dgm:t>
        <a:bodyPr/>
        <a:lstStyle/>
        <a:p>
          <a:endParaRPr lang="fi-FI"/>
        </a:p>
      </dgm:t>
    </dgm:pt>
    <dgm:pt modelId="{72AE5BCB-4F24-466D-88A9-EA3670B84122}" type="sibTrans" cxnId="{2C51E574-7F99-497D-BB20-19896242CF89}">
      <dgm:prSet/>
      <dgm:spPr/>
      <dgm:t>
        <a:bodyPr/>
        <a:lstStyle/>
        <a:p>
          <a:endParaRPr lang="fi-FI"/>
        </a:p>
      </dgm:t>
    </dgm:pt>
    <dgm:pt modelId="{647B8667-C62D-4A29-8F21-50E23E9B13F8}">
      <dgm:prSet custT="1"/>
      <dgm:spPr/>
      <dgm:t>
        <a:bodyPr/>
        <a:lstStyle/>
        <a:p>
          <a:r>
            <a:rPr lang="fi-FI" sz="1400" dirty="0" smtClean="0"/>
            <a:t>Miten asenteisiin vaikutetaan? Kuka?</a:t>
          </a:r>
          <a:endParaRPr lang="fi-FI" sz="1400" dirty="0"/>
        </a:p>
      </dgm:t>
    </dgm:pt>
    <dgm:pt modelId="{F661EFE2-E221-43C2-8AD9-F41CB76AF164}" type="parTrans" cxnId="{2E1D0DCA-FA70-47B9-8417-D8B432A539B3}">
      <dgm:prSet/>
      <dgm:spPr/>
      <dgm:t>
        <a:bodyPr/>
        <a:lstStyle/>
        <a:p>
          <a:endParaRPr lang="fi-FI"/>
        </a:p>
      </dgm:t>
    </dgm:pt>
    <dgm:pt modelId="{EDADE072-A794-4FD0-8E17-494C3539ABE7}" type="sibTrans" cxnId="{2E1D0DCA-FA70-47B9-8417-D8B432A539B3}">
      <dgm:prSet/>
      <dgm:spPr/>
      <dgm:t>
        <a:bodyPr/>
        <a:lstStyle/>
        <a:p>
          <a:endParaRPr lang="fi-FI"/>
        </a:p>
      </dgm:t>
    </dgm:pt>
    <dgm:pt modelId="{342E98EF-C1FE-466F-BFFE-FD4B687F955A}" type="pres">
      <dgm:prSet presAssocID="{61486A07-B0D3-4C08-B730-2EE9B679EC2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F33F0217-3C2C-42DF-A5D9-FC4079A91830}" type="pres">
      <dgm:prSet presAssocID="{E31D7B62-71EE-45D9-8EA2-D55EDA7AC378}" presName="Parent" presStyleLbl="node0" presStyleIdx="0" presStyleCnt="1" custScaleX="154236" custScaleY="154298" custLinFactNeighborX="13320" custLinFactNeighborY="-1106">
        <dgm:presLayoutVars>
          <dgm:chMax val="5"/>
          <dgm:chPref val="5"/>
        </dgm:presLayoutVars>
      </dgm:prSet>
      <dgm:spPr/>
      <dgm:t>
        <a:bodyPr/>
        <a:lstStyle/>
        <a:p>
          <a:endParaRPr lang="fi-FI"/>
        </a:p>
      </dgm:t>
    </dgm:pt>
    <dgm:pt modelId="{8615E5B4-EC7B-4341-96AF-6B1F2DCC8D04}" type="pres">
      <dgm:prSet presAssocID="{E31D7B62-71EE-45D9-8EA2-D55EDA7AC378}" presName="Accent2" presStyleLbl="node1" presStyleIdx="0" presStyleCnt="19" custLinFactX="-300000" custLinFactY="-700000" custLinFactNeighborX="-346476" custLinFactNeighborY="-717071"/>
      <dgm:spPr/>
      <dgm:t>
        <a:bodyPr/>
        <a:lstStyle/>
        <a:p>
          <a:endParaRPr lang="fi-FI"/>
        </a:p>
      </dgm:t>
    </dgm:pt>
    <dgm:pt modelId="{4DC9FCBB-0145-4E3B-B70E-CEC7B8A25911}" type="pres">
      <dgm:prSet presAssocID="{E31D7B62-71EE-45D9-8EA2-D55EDA7AC378}" presName="Accent3" presStyleLbl="node1" presStyleIdx="1" presStyleCnt="19" custLinFactX="-200000" custLinFactY="482043" custLinFactNeighborX="-229765" custLinFactNeighborY="500000"/>
      <dgm:spPr/>
      <dgm:t>
        <a:bodyPr/>
        <a:lstStyle/>
        <a:p>
          <a:endParaRPr lang="fi-FI"/>
        </a:p>
      </dgm:t>
    </dgm:pt>
    <dgm:pt modelId="{81032764-65A3-418F-90BA-71C6CD89897F}" type="pres">
      <dgm:prSet presAssocID="{E31D7B62-71EE-45D9-8EA2-D55EDA7AC378}" presName="Accent4" presStyleLbl="node1" presStyleIdx="2" presStyleCnt="19"/>
      <dgm:spPr/>
      <dgm:t>
        <a:bodyPr/>
        <a:lstStyle/>
        <a:p>
          <a:endParaRPr lang="fi-FI"/>
        </a:p>
      </dgm:t>
    </dgm:pt>
    <dgm:pt modelId="{A03CF751-0114-4982-AA23-D3619FEFF85F}" type="pres">
      <dgm:prSet presAssocID="{E31D7B62-71EE-45D9-8EA2-D55EDA7AC378}" presName="Accent5" presStyleLbl="node1" presStyleIdx="3" presStyleCnt="19"/>
      <dgm:spPr/>
      <dgm:t>
        <a:bodyPr/>
        <a:lstStyle/>
        <a:p>
          <a:endParaRPr lang="fi-FI"/>
        </a:p>
      </dgm:t>
    </dgm:pt>
    <dgm:pt modelId="{9497EAF7-8876-4855-9294-FAB5DFDCD52F}" type="pres">
      <dgm:prSet presAssocID="{E31D7B62-71EE-45D9-8EA2-D55EDA7AC378}" presName="Accent6" presStyleLbl="node1" presStyleIdx="4" presStyleCnt="19"/>
      <dgm:spPr/>
      <dgm:t>
        <a:bodyPr/>
        <a:lstStyle/>
        <a:p>
          <a:endParaRPr lang="fi-FI"/>
        </a:p>
      </dgm:t>
    </dgm:pt>
    <dgm:pt modelId="{C407957B-CA9F-4B16-BA55-66455D48DBA7}" type="pres">
      <dgm:prSet presAssocID="{116326B9-289D-45CF-98AD-26F7575ECB43}" presName="Child1" presStyleLbl="node1" presStyleIdx="5" presStyleCnt="19" custScaleX="139823" custScaleY="132557" custLinFactX="100000" custLinFactY="73256" custLinFactNeighborX="199807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7DF7936F-215E-4E4C-BF5C-0D2144C02FB6}" type="pres">
      <dgm:prSet presAssocID="{116326B9-289D-45CF-98AD-26F7575ECB43}" presName="Accent7" presStyleCnt="0"/>
      <dgm:spPr/>
      <dgm:t>
        <a:bodyPr/>
        <a:lstStyle/>
        <a:p>
          <a:endParaRPr lang="fi-FI"/>
        </a:p>
      </dgm:t>
    </dgm:pt>
    <dgm:pt modelId="{C557A4F5-083E-4209-998D-ACF429B472D4}" type="pres">
      <dgm:prSet presAssocID="{116326B9-289D-45CF-98AD-26F7575ECB43}" presName="AccentHold1" presStyleLbl="node1" presStyleIdx="6" presStyleCnt="19" custLinFactX="-62786" custLinFactY="-139010" custLinFactNeighborX="-100000" custLinFactNeighborY="-200000"/>
      <dgm:spPr/>
      <dgm:t>
        <a:bodyPr/>
        <a:lstStyle/>
        <a:p>
          <a:endParaRPr lang="fi-FI"/>
        </a:p>
      </dgm:t>
    </dgm:pt>
    <dgm:pt modelId="{C9AC6FAA-C65D-4D7A-A264-9D863CEBACFE}" type="pres">
      <dgm:prSet presAssocID="{116326B9-289D-45CF-98AD-26F7575ECB43}" presName="Accent8" presStyleCnt="0"/>
      <dgm:spPr/>
      <dgm:t>
        <a:bodyPr/>
        <a:lstStyle/>
        <a:p>
          <a:endParaRPr lang="fi-FI"/>
        </a:p>
      </dgm:t>
    </dgm:pt>
    <dgm:pt modelId="{B4033A6E-8317-4692-ACAE-CC3EB37F62B1}" type="pres">
      <dgm:prSet presAssocID="{116326B9-289D-45CF-98AD-26F7575ECB43}" presName="AccentHold2" presStyleLbl="node1" presStyleIdx="7" presStyleCnt="19" custLinFactX="100000" custLinFactNeighborX="185527" custLinFactNeighborY="-2572"/>
      <dgm:spPr/>
      <dgm:t>
        <a:bodyPr/>
        <a:lstStyle/>
        <a:p>
          <a:endParaRPr lang="fi-FI"/>
        </a:p>
      </dgm:t>
    </dgm:pt>
    <dgm:pt modelId="{CD9020D5-FE7F-435E-A7D7-4E2423A5D2E8}" type="pres">
      <dgm:prSet presAssocID="{706613F1-EDA5-4DDD-BC5F-1D3571F0E644}" presName="Child2" presStyleLbl="node1" presStyleIdx="8" presStyleCnt="19" custScaleX="184235" custScaleY="178552" custLinFactNeighborX="36017" custLinFactNeighborY="-53533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52D3095B-D49B-43C5-AD7A-AFEAAA5786ED}" type="pres">
      <dgm:prSet presAssocID="{706613F1-EDA5-4DDD-BC5F-1D3571F0E644}" presName="Accent9" presStyleCnt="0"/>
      <dgm:spPr/>
      <dgm:t>
        <a:bodyPr/>
        <a:lstStyle/>
        <a:p>
          <a:endParaRPr lang="fi-FI"/>
        </a:p>
      </dgm:t>
    </dgm:pt>
    <dgm:pt modelId="{F0C8BC84-4DD3-458D-87BF-6D94D22961ED}" type="pres">
      <dgm:prSet presAssocID="{706613F1-EDA5-4DDD-BC5F-1D3571F0E644}" presName="AccentHold1" presStyleLbl="node1" presStyleIdx="9" presStyleCnt="19" custLinFactX="73305" custLinFactY="-20508" custLinFactNeighborX="100000" custLinFactNeighborY="-100000"/>
      <dgm:spPr/>
      <dgm:t>
        <a:bodyPr/>
        <a:lstStyle/>
        <a:p>
          <a:endParaRPr lang="fi-FI"/>
        </a:p>
      </dgm:t>
    </dgm:pt>
    <dgm:pt modelId="{62A2D41B-AA52-42CE-9CD4-A321C0FED794}" type="pres">
      <dgm:prSet presAssocID="{706613F1-EDA5-4DDD-BC5F-1D3571F0E644}" presName="Accent10" presStyleCnt="0"/>
      <dgm:spPr/>
      <dgm:t>
        <a:bodyPr/>
        <a:lstStyle/>
        <a:p>
          <a:endParaRPr lang="fi-FI"/>
        </a:p>
      </dgm:t>
    </dgm:pt>
    <dgm:pt modelId="{DF73C17E-89CE-41D5-99D2-3BFDD8E83B42}" type="pres">
      <dgm:prSet presAssocID="{706613F1-EDA5-4DDD-BC5F-1D3571F0E644}" presName="AccentHold2" presStyleLbl="node1" presStyleIdx="10" presStyleCnt="19"/>
      <dgm:spPr/>
      <dgm:t>
        <a:bodyPr/>
        <a:lstStyle/>
        <a:p>
          <a:endParaRPr lang="fi-FI"/>
        </a:p>
      </dgm:t>
    </dgm:pt>
    <dgm:pt modelId="{662B46EC-3B74-43FA-801E-C1DFA964DDC0}" type="pres">
      <dgm:prSet presAssocID="{706613F1-EDA5-4DDD-BC5F-1D3571F0E644}" presName="Accent11" presStyleCnt="0"/>
      <dgm:spPr/>
      <dgm:t>
        <a:bodyPr/>
        <a:lstStyle/>
        <a:p>
          <a:endParaRPr lang="fi-FI"/>
        </a:p>
      </dgm:t>
    </dgm:pt>
    <dgm:pt modelId="{5ED6D59B-45DE-4362-A1B9-0327CB113602}" type="pres">
      <dgm:prSet presAssocID="{706613F1-EDA5-4DDD-BC5F-1D3571F0E644}" presName="AccentHold3" presStyleLbl="node1" presStyleIdx="11" presStyleCnt="19" custLinFactX="202033" custLinFactY="-400000" custLinFactNeighborX="300000" custLinFactNeighborY="-419159"/>
      <dgm:spPr/>
      <dgm:t>
        <a:bodyPr/>
        <a:lstStyle/>
        <a:p>
          <a:endParaRPr lang="fi-FI"/>
        </a:p>
      </dgm:t>
    </dgm:pt>
    <dgm:pt modelId="{95FAF76E-EB4C-47B0-830A-F4C77C10AC0F}" type="pres">
      <dgm:prSet presAssocID="{C9A189E1-4F69-48E2-9C82-9439ABDF45D4}" presName="Child3" presStyleLbl="node1" presStyleIdx="12" presStyleCnt="19" custScaleX="140994" custScaleY="140039" custLinFactNeighborX="7829" custLinFactNeighborY="-62090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0E0E2407-FE6E-42D3-A0FB-D8D718A9CBB4}" type="pres">
      <dgm:prSet presAssocID="{C9A189E1-4F69-48E2-9C82-9439ABDF45D4}" presName="Accent12" presStyleCnt="0"/>
      <dgm:spPr/>
      <dgm:t>
        <a:bodyPr/>
        <a:lstStyle/>
        <a:p>
          <a:endParaRPr lang="fi-FI"/>
        </a:p>
      </dgm:t>
    </dgm:pt>
    <dgm:pt modelId="{80A9F6EA-465D-4812-B338-C86A4122118D}" type="pres">
      <dgm:prSet presAssocID="{C9A189E1-4F69-48E2-9C82-9439ABDF45D4}" presName="AccentHold1" presStyleLbl="node1" presStyleIdx="13" presStyleCnt="19"/>
      <dgm:spPr/>
      <dgm:t>
        <a:bodyPr/>
        <a:lstStyle/>
        <a:p>
          <a:endParaRPr lang="fi-FI"/>
        </a:p>
      </dgm:t>
    </dgm:pt>
    <dgm:pt modelId="{CDBF2BD8-26E2-4218-B233-38527C6D563E}" type="pres">
      <dgm:prSet presAssocID="{E5C9CCA3-ACEF-4C24-974C-FE6E6A3CB882}" presName="Child4" presStyleLbl="node1" presStyleIdx="14" presStyleCnt="19" custScaleX="183913" custScaleY="183844" custLinFactX="-45024" custLinFactY="-100000" custLinFactNeighborX="-100000" custLinFactNeighborY="-140078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887571FD-4F20-473F-B8FF-2B4CB0786F03}" type="pres">
      <dgm:prSet presAssocID="{E5C9CCA3-ACEF-4C24-974C-FE6E6A3CB882}" presName="Accent13" presStyleCnt="0"/>
      <dgm:spPr/>
    </dgm:pt>
    <dgm:pt modelId="{3639B889-93C4-4BA9-A056-2BC7F03743DA}" type="pres">
      <dgm:prSet presAssocID="{E5C9CCA3-ACEF-4C24-974C-FE6E6A3CB882}" presName="AccentHold1" presStyleLbl="node1" presStyleIdx="15" presStyleCnt="19"/>
      <dgm:spPr/>
    </dgm:pt>
    <dgm:pt modelId="{06F0E99D-0A60-4C7F-9DE6-68F6E07DDBBB}" type="pres">
      <dgm:prSet presAssocID="{647B8667-C62D-4A29-8F21-50E23E9B13F8}" presName="Child5" presStyleLbl="node1" presStyleIdx="16" presStyleCnt="19" custScaleX="164009" custScaleY="159157" custLinFactX="-84422" custLinFactY="128107" custLinFactNeighborX="-100000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EAAFF84A-FCC7-43FE-A4CB-D62AA0FB5ED0}" type="pres">
      <dgm:prSet presAssocID="{647B8667-C62D-4A29-8F21-50E23E9B13F8}" presName="Accent15" presStyleCnt="0"/>
      <dgm:spPr/>
    </dgm:pt>
    <dgm:pt modelId="{68B3B155-0379-4D2C-B37C-D716CCF7DDA3}" type="pres">
      <dgm:prSet presAssocID="{647B8667-C62D-4A29-8F21-50E23E9B13F8}" presName="AccentHold2" presStyleLbl="node1" presStyleIdx="17" presStyleCnt="19" custLinFactX="2630" custLinFactY="-127168" custLinFactNeighborX="100000" custLinFactNeighborY="-200000"/>
      <dgm:spPr/>
    </dgm:pt>
    <dgm:pt modelId="{71395BA5-4E6C-439A-8345-1FB0124B667F}" type="pres">
      <dgm:prSet presAssocID="{647B8667-C62D-4A29-8F21-50E23E9B13F8}" presName="Accent16" presStyleCnt="0"/>
      <dgm:spPr/>
    </dgm:pt>
    <dgm:pt modelId="{AF60902C-0DA3-4A89-AA15-EB4793E0FD10}" type="pres">
      <dgm:prSet presAssocID="{647B8667-C62D-4A29-8F21-50E23E9B13F8}" presName="AccentHold3" presStyleLbl="node1" presStyleIdx="18" presStyleCnt="19"/>
      <dgm:spPr/>
    </dgm:pt>
  </dgm:ptLst>
  <dgm:cxnLst>
    <dgm:cxn modelId="{183738AA-2BEC-4D6A-B86E-14D8C9118A2A}" type="presOf" srcId="{706613F1-EDA5-4DDD-BC5F-1D3571F0E644}" destId="{CD9020D5-FE7F-435E-A7D7-4E2423A5D2E8}" srcOrd="0" destOrd="0" presId="urn:microsoft.com/office/officeart/2009/3/layout/CircleRelationship"/>
    <dgm:cxn modelId="{C9878AB8-CB1B-4006-AAA1-285B36265465}" srcId="{E31D7B62-71EE-45D9-8EA2-D55EDA7AC378}" destId="{C9A189E1-4F69-48E2-9C82-9439ABDF45D4}" srcOrd="2" destOrd="0" parTransId="{794722F7-1D0A-43AF-ABFF-1B021C36E645}" sibTransId="{2A4A4E6B-DF0E-4138-84A2-4B1B0BB113B6}"/>
    <dgm:cxn modelId="{BB34AA28-0A2D-4693-A020-784FB6D1B522}" type="presOf" srcId="{647B8667-C62D-4A29-8F21-50E23E9B13F8}" destId="{06F0E99D-0A60-4C7F-9DE6-68F6E07DDBBB}" srcOrd="0" destOrd="0" presId="urn:microsoft.com/office/officeart/2009/3/layout/CircleRelationship"/>
    <dgm:cxn modelId="{2E1D0DCA-FA70-47B9-8417-D8B432A539B3}" srcId="{E31D7B62-71EE-45D9-8EA2-D55EDA7AC378}" destId="{647B8667-C62D-4A29-8F21-50E23E9B13F8}" srcOrd="4" destOrd="0" parTransId="{F661EFE2-E221-43C2-8AD9-F41CB76AF164}" sibTransId="{EDADE072-A794-4FD0-8E17-494C3539ABE7}"/>
    <dgm:cxn modelId="{EDF60F32-A67E-4FD6-BF98-EC4C49836D8E}" type="presOf" srcId="{E5C9CCA3-ACEF-4C24-974C-FE6E6A3CB882}" destId="{CDBF2BD8-26E2-4218-B233-38527C6D563E}" srcOrd="0" destOrd="0" presId="urn:microsoft.com/office/officeart/2009/3/layout/CircleRelationship"/>
    <dgm:cxn modelId="{8F247684-A709-4905-BE53-0A4103CBE8F6}" srcId="{E31D7B62-71EE-45D9-8EA2-D55EDA7AC378}" destId="{116326B9-289D-45CF-98AD-26F7575ECB43}" srcOrd="0" destOrd="0" parTransId="{EB8C7199-7612-41D0-84B7-EAEC624DF38F}" sibTransId="{733DA6CC-0836-4B6F-8723-12C8B002A2B1}"/>
    <dgm:cxn modelId="{2C51E574-7F99-497D-BB20-19896242CF89}" srcId="{E31D7B62-71EE-45D9-8EA2-D55EDA7AC378}" destId="{E5C9CCA3-ACEF-4C24-974C-FE6E6A3CB882}" srcOrd="3" destOrd="0" parTransId="{69A3AFE3-6A3C-4271-A4AA-B9AE8F030B8E}" sibTransId="{72AE5BCB-4F24-466D-88A9-EA3670B84122}"/>
    <dgm:cxn modelId="{86D56765-AAED-4575-900B-1392E79DBF00}" type="presOf" srcId="{116326B9-289D-45CF-98AD-26F7575ECB43}" destId="{C407957B-CA9F-4B16-BA55-66455D48DBA7}" srcOrd="0" destOrd="0" presId="urn:microsoft.com/office/officeart/2009/3/layout/CircleRelationship"/>
    <dgm:cxn modelId="{654C0A9F-C20F-4011-9E67-402202EE77B0}" srcId="{E31D7B62-71EE-45D9-8EA2-D55EDA7AC378}" destId="{706613F1-EDA5-4DDD-BC5F-1D3571F0E644}" srcOrd="1" destOrd="0" parTransId="{41D58FE5-43AB-493C-BD42-A204370B5664}" sibTransId="{45CB684A-4C1B-4DAD-9EFF-DBA4B620D9BE}"/>
    <dgm:cxn modelId="{CDD143E6-2EE0-4F32-81C7-136BD13E8EC4}" type="presOf" srcId="{61486A07-B0D3-4C08-B730-2EE9B679EC2F}" destId="{342E98EF-C1FE-466F-BFFE-FD4B687F955A}" srcOrd="0" destOrd="0" presId="urn:microsoft.com/office/officeart/2009/3/layout/CircleRelationship"/>
    <dgm:cxn modelId="{7C94BD47-2B82-47C2-BCA1-4ADB7153D4A6}" type="presOf" srcId="{E31D7B62-71EE-45D9-8EA2-D55EDA7AC378}" destId="{F33F0217-3C2C-42DF-A5D9-FC4079A91830}" srcOrd="0" destOrd="0" presId="urn:microsoft.com/office/officeart/2009/3/layout/CircleRelationship"/>
    <dgm:cxn modelId="{DE222B26-A752-46CA-AE51-3BD6F2151D46}" type="presOf" srcId="{C9A189E1-4F69-48E2-9C82-9439ABDF45D4}" destId="{95FAF76E-EB4C-47B0-830A-F4C77C10AC0F}" srcOrd="0" destOrd="0" presId="urn:microsoft.com/office/officeart/2009/3/layout/CircleRelationship"/>
    <dgm:cxn modelId="{0F4BF6B2-7740-422C-AC0B-6199C860C51C}" srcId="{61486A07-B0D3-4C08-B730-2EE9B679EC2F}" destId="{E31D7B62-71EE-45D9-8EA2-D55EDA7AC378}" srcOrd="0" destOrd="0" parTransId="{97195564-7A88-4714-B84F-512869CADB91}" sibTransId="{DC5A3DC6-C187-4AB7-A24D-AC3F1BBE180B}"/>
    <dgm:cxn modelId="{00E609AC-FFB8-4502-A4F0-47255AE6D126}" type="presParOf" srcId="{342E98EF-C1FE-466F-BFFE-FD4B687F955A}" destId="{F33F0217-3C2C-42DF-A5D9-FC4079A91830}" srcOrd="0" destOrd="0" presId="urn:microsoft.com/office/officeart/2009/3/layout/CircleRelationship"/>
    <dgm:cxn modelId="{40D392EF-C55E-4D5B-AB7F-242B94A57289}" type="presParOf" srcId="{342E98EF-C1FE-466F-BFFE-FD4B687F955A}" destId="{8615E5B4-EC7B-4341-96AF-6B1F2DCC8D04}" srcOrd="1" destOrd="0" presId="urn:microsoft.com/office/officeart/2009/3/layout/CircleRelationship"/>
    <dgm:cxn modelId="{F7064DD4-BB46-4F2C-870B-6DA423228806}" type="presParOf" srcId="{342E98EF-C1FE-466F-BFFE-FD4B687F955A}" destId="{4DC9FCBB-0145-4E3B-B70E-CEC7B8A25911}" srcOrd="2" destOrd="0" presId="urn:microsoft.com/office/officeart/2009/3/layout/CircleRelationship"/>
    <dgm:cxn modelId="{8F4AD5EB-D94C-4A02-A5CD-087F4424BFDE}" type="presParOf" srcId="{342E98EF-C1FE-466F-BFFE-FD4B687F955A}" destId="{81032764-65A3-418F-90BA-71C6CD89897F}" srcOrd="3" destOrd="0" presId="urn:microsoft.com/office/officeart/2009/3/layout/CircleRelationship"/>
    <dgm:cxn modelId="{0FD101E9-29A0-462E-B786-186DC1BF8853}" type="presParOf" srcId="{342E98EF-C1FE-466F-BFFE-FD4B687F955A}" destId="{A03CF751-0114-4982-AA23-D3619FEFF85F}" srcOrd="4" destOrd="0" presId="urn:microsoft.com/office/officeart/2009/3/layout/CircleRelationship"/>
    <dgm:cxn modelId="{22AAB4A2-E0A1-44E4-AB64-79727405C158}" type="presParOf" srcId="{342E98EF-C1FE-466F-BFFE-FD4B687F955A}" destId="{9497EAF7-8876-4855-9294-FAB5DFDCD52F}" srcOrd="5" destOrd="0" presId="urn:microsoft.com/office/officeart/2009/3/layout/CircleRelationship"/>
    <dgm:cxn modelId="{2F79ABCA-7FD8-4F71-BC40-36899F2B5743}" type="presParOf" srcId="{342E98EF-C1FE-466F-BFFE-FD4B687F955A}" destId="{C407957B-CA9F-4B16-BA55-66455D48DBA7}" srcOrd="6" destOrd="0" presId="urn:microsoft.com/office/officeart/2009/3/layout/CircleRelationship"/>
    <dgm:cxn modelId="{0697CB20-6546-4F27-A9A6-8D0B2E54E4D1}" type="presParOf" srcId="{342E98EF-C1FE-466F-BFFE-FD4B687F955A}" destId="{7DF7936F-215E-4E4C-BF5C-0D2144C02FB6}" srcOrd="7" destOrd="0" presId="urn:microsoft.com/office/officeart/2009/3/layout/CircleRelationship"/>
    <dgm:cxn modelId="{34898CCF-D09E-43F4-8248-3907C7D56B17}" type="presParOf" srcId="{7DF7936F-215E-4E4C-BF5C-0D2144C02FB6}" destId="{C557A4F5-083E-4209-998D-ACF429B472D4}" srcOrd="0" destOrd="0" presId="urn:microsoft.com/office/officeart/2009/3/layout/CircleRelationship"/>
    <dgm:cxn modelId="{76BF1CB4-25C7-45E7-93EC-5AADA0C5709A}" type="presParOf" srcId="{342E98EF-C1FE-466F-BFFE-FD4B687F955A}" destId="{C9AC6FAA-C65D-4D7A-A264-9D863CEBACFE}" srcOrd="8" destOrd="0" presId="urn:microsoft.com/office/officeart/2009/3/layout/CircleRelationship"/>
    <dgm:cxn modelId="{D9141724-42F4-4070-82BB-D990BF533022}" type="presParOf" srcId="{C9AC6FAA-C65D-4D7A-A264-9D863CEBACFE}" destId="{B4033A6E-8317-4692-ACAE-CC3EB37F62B1}" srcOrd="0" destOrd="0" presId="urn:microsoft.com/office/officeart/2009/3/layout/CircleRelationship"/>
    <dgm:cxn modelId="{FC2E01F3-2488-4C81-8353-E0D400F2A265}" type="presParOf" srcId="{342E98EF-C1FE-466F-BFFE-FD4B687F955A}" destId="{CD9020D5-FE7F-435E-A7D7-4E2423A5D2E8}" srcOrd="9" destOrd="0" presId="urn:microsoft.com/office/officeart/2009/3/layout/CircleRelationship"/>
    <dgm:cxn modelId="{635C670D-F6E8-42F1-BC4E-2690A5038B5F}" type="presParOf" srcId="{342E98EF-C1FE-466F-BFFE-FD4B687F955A}" destId="{52D3095B-D49B-43C5-AD7A-AFEAAA5786ED}" srcOrd="10" destOrd="0" presId="urn:microsoft.com/office/officeart/2009/3/layout/CircleRelationship"/>
    <dgm:cxn modelId="{099F6EFC-57DE-4B88-A83E-8D9A6DE6657D}" type="presParOf" srcId="{52D3095B-D49B-43C5-AD7A-AFEAAA5786ED}" destId="{F0C8BC84-4DD3-458D-87BF-6D94D22961ED}" srcOrd="0" destOrd="0" presId="urn:microsoft.com/office/officeart/2009/3/layout/CircleRelationship"/>
    <dgm:cxn modelId="{B7B7CBA9-5654-49B8-87BD-26A95BBE62E4}" type="presParOf" srcId="{342E98EF-C1FE-466F-BFFE-FD4B687F955A}" destId="{62A2D41B-AA52-42CE-9CD4-A321C0FED794}" srcOrd="11" destOrd="0" presId="urn:microsoft.com/office/officeart/2009/3/layout/CircleRelationship"/>
    <dgm:cxn modelId="{B869A8DF-31FA-4856-B378-62A927DCCFE9}" type="presParOf" srcId="{62A2D41B-AA52-42CE-9CD4-A321C0FED794}" destId="{DF73C17E-89CE-41D5-99D2-3BFDD8E83B42}" srcOrd="0" destOrd="0" presId="urn:microsoft.com/office/officeart/2009/3/layout/CircleRelationship"/>
    <dgm:cxn modelId="{E49925B9-FAF2-4D8D-9947-0F1EB9CAD355}" type="presParOf" srcId="{342E98EF-C1FE-466F-BFFE-FD4B687F955A}" destId="{662B46EC-3B74-43FA-801E-C1DFA964DDC0}" srcOrd="12" destOrd="0" presId="urn:microsoft.com/office/officeart/2009/3/layout/CircleRelationship"/>
    <dgm:cxn modelId="{986985FD-A50E-47C1-81C6-2F0A50768282}" type="presParOf" srcId="{662B46EC-3B74-43FA-801E-C1DFA964DDC0}" destId="{5ED6D59B-45DE-4362-A1B9-0327CB113602}" srcOrd="0" destOrd="0" presId="urn:microsoft.com/office/officeart/2009/3/layout/CircleRelationship"/>
    <dgm:cxn modelId="{4443DBED-4E29-4753-8236-C36EECF5D841}" type="presParOf" srcId="{342E98EF-C1FE-466F-BFFE-FD4B687F955A}" destId="{95FAF76E-EB4C-47B0-830A-F4C77C10AC0F}" srcOrd="13" destOrd="0" presId="urn:microsoft.com/office/officeart/2009/3/layout/CircleRelationship"/>
    <dgm:cxn modelId="{3310BEBB-1D22-47A5-829B-3D20F0B86499}" type="presParOf" srcId="{342E98EF-C1FE-466F-BFFE-FD4B687F955A}" destId="{0E0E2407-FE6E-42D3-A0FB-D8D718A9CBB4}" srcOrd="14" destOrd="0" presId="urn:microsoft.com/office/officeart/2009/3/layout/CircleRelationship"/>
    <dgm:cxn modelId="{29376143-6793-4C1F-BA6C-B6E58CA963BE}" type="presParOf" srcId="{0E0E2407-FE6E-42D3-A0FB-D8D718A9CBB4}" destId="{80A9F6EA-465D-4812-B338-C86A4122118D}" srcOrd="0" destOrd="0" presId="urn:microsoft.com/office/officeart/2009/3/layout/CircleRelationship"/>
    <dgm:cxn modelId="{02016276-4C58-4CB8-8ADC-F6EAC1C0EC54}" type="presParOf" srcId="{342E98EF-C1FE-466F-BFFE-FD4B687F955A}" destId="{CDBF2BD8-26E2-4218-B233-38527C6D563E}" srcOrd="15" destOrd="0" presId="urn:microsoft.com/office/officeart/2009/3/layout/CircleRelationship"/>
    <dgm:cxn modelId="{EAD89AC7-9855-4FDC-B875-4077F00F152E}" type="presParOf" srcId="{342E98EF-C1FE-466F-BFFE-FD4B687F955A}" destId="{887571FD-4F20-473F-B8FF-2B4CB0786F03}" srcOrd="16" destOrd="0" presId="urn:microsoft.com/office/officeart/2009/3/layout/CircleRelationship"/>
    <dgm:cxn modelId="{50DEA19D-77D6-486F-A108-021BC71CA67F}" type="presParOf" srcId="{887571FD-4F20-473F-B8FF-2B4CB0786F03}" destId="{3639B889-93C4-4BA9-A056-2BC7F03743DA}" srcOrd="0" destOrd="0" presId="urn:microsoft.com/office/officeart/2009/3/layout/CircleRelationship"/>
    <dgm:cxn modelId="{4A56DDBE-2CC4-42F7-A5C6-9B112F3A499C}" type="presParOf" srcId="{342E98EF-C1FE-466F-BFFE-FD4B687F955A}" destId="{06F0E99D-0A60-4C7F-9DE6-68F6E07DDBBB}" srcOrd="17" destOrd="0" presId="urn:microsoft.com/office/officeart/2009/3/layout/CircleRelationship"/>
    <dgm:cxn modelId="{7BDEAAEF-F013-45D5-B8A3-35869821A358}" type="presParOf" srcId="{342E98EF-C1FE-466F-BFFE-FD4B687F955A}" destId="{EAAFF84A-FCC7-43FE-A4CB-D62AA0FB5ED0}" srcOrd="18" destOrd="0" presId="urn:microsoft.com/office/officeart/2009/3/layout/CircleRelationship"/>
    <dgm:cxn modelId="{3418AEC1-EE33-42E2-95B1-5FF20288232E}" type="presParOf" srcId="{EAAFF84A-FCC7-43FE-A4CB-D62AA0FB5ED0}" destId="{68B3B155-0379-4D2C-B37C-D716CCF7DDA3}" srcOrd="0" destOrd="0" presId="urn:microsoft.com/office/officeart/2009/3/layout/CircleRelationship"/>
    <dgm:cxn modelId="{DEBA266B-5359-4305-A073-906B61A7F713}" type="presParOf" srcId="{342E98EF-C1FE-466F-BFFE-FD4B687F955A}" destId="{71395BA5-4E6C-439A-8345-1FB0124B667F}" srcOrd="19" destOrd="0" presId="urn:microsoft.com/office/officeart/2009/3/layout/CircleRelationship"/>
    <dgm:cxn modelId="{BB423D1B-4985-4BD6-900A-F6EEA1E37F36}" type="presParOf" srcId="{71395BA5-4E6C-439A-8345-1FB0124B667F}" destId="{AF60902C-0DA3-4A89-AA15-EB4793E0FD1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55FD35-CACE-4822-B509-F9B0A57E6A1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91738D7F-A8CD-4205-8646-275621B88602}">
      <dgm:prSet phldrT="[Teksti]" custT="1"/>
      <dgm:spPr/>
      <dgm:t>
        <a:bodyPr/>
        <a:lstStyle/>
        <a:p>
          <a:r>
            <a:rPr lang="fi-FI" sz="3200" dirty="0" smtClean="0"/>
            <a:t>Luottamus</a:t>
          </a:r>
          <a:endParaRPr lang="fi-FI" sz="3200" dirty="0"/>
        </a:p>
      </dgm:t>
    </dgm:pt>
    <dgm:pt modelId="{C66E331E-0A91-41C4-BEDD-52BF6990DCEB}" type="parTrans" cxnId="{C0604134-2E35-49AC-AF0F-8EC1CF79AEED}">
      <dgm:prSet/>
      <dgm:spPr/>
      <dgm:t>
        <a:bodyPr/>
        <a:lstStyle/>
        <a:p>
          <a:endParaRPr lang="fi-FI"/>
        </a:p>
      </dgm:t>
    </dgm:pt>
    <dgm:pt modelId="{C26EAFB5-FD8A-4D7B-AA24-347C2C1C1947}" type="sibTrans" cxnId="{C0604134-2E35-49AC-AF0F-8EC1CF79AEED}">
      <dgm:prSet/>
      <dgm:spPr/>
      <dgm:t>
        <a:bodyPr/>
        <a:lstStyle/>
        <a:p>
          <a:endParaRPr lang="fi-FI"/>
        </a:p>
      </dgm:t>
    </dgm:pt>
    <dgm:pt modelId="{0B65F1F7-9092-4E78-9521-6F54DAC91C3F}">
      <dgm:prSet phldrT="[Teksti]" custT="1"/>
      <dgm:spPr/>
      <dgm:t>
        <a:bodyPr/>
        <a:lstStyle/>
        <a:p>
          <a:r>
            <a:rPr lang="fi-FI" sz="1600" dirty="0" smtClean="0"/>
            <a:t>Rakenteet, esim. lait, poliisi, neuvonta-palvelut jne.</a:t>
          </a:r>
          <a:endParaRPr lang="fi-FI" sz="1600" dirty="0"/>
        </a:p>
      </dgm:t>
    </dgm:pt>
    <dgm:pt modelId="{45CEACF2-3E54-4518-8DD8-005B8AC00E14}" type="parTrans" cxnId="{810CED90-7695-424A-BCCF-C5C1F26C5FB8}">
      <dgm:prSet/>
      <dgm:spPr/>
      <dgm:t>
        <a:bodyPr/>
        <a:lstStyle/>
        <a:p>
          <a:endParaRPr lang="fi-FI"/>
        </a:p>
      </dgm:t>
    </dgm:pt>
    <dgm:pt modelId="{1C38EA0D-3B1D-46AA-AFC9-4E22B68F4292}" type="sibTrans" cxnId="{810CED90-7695-424A-BCCF-C5C1F26C5FB8}">
      <dgm:prSet/>
      <dgm:spPr/>
      <dgm:t>
        <a:bodyPr/>
        <a:lstStyle/>
        <a:p>
          <a:endParaRPr lang="fi-FI"/>
        </a:p>
      </dgm:t>
    </dgm:pt>
    <dgm:pt modelId="{D6F5D0DF-D4A1-45F7-8FB6-12F6E3CAF22F}">
      <dgm:prSet phldrT="[Teksti]" custT="1"/>
      <dgm:spPr/>
      <dgm:t>
        <a:bodyPr/>
        <a:lstStyle/>
        <a:p>
          <a:endParaRPr lang="fi-FI" sz="1600" dirty="0"/>
        </a:p>
      </dgm:t>
    </dgm:pt>
    <dgm:pt modelId="{0ADAE046-2AA0-45C0-903F-3286DD4BA80D}" type="parTrans" cxnId="{A58EEFFA-0B5E-4A32-98E0-305ADBA266DC}">
      <dgm:prSet/>
      <dgm:spPr/>
      <dgm:t>
        <a:bodyPr/>
        <a:lstStyle/>
        <a:p>
          <a:endParaRPr lang="fi-FI"/>
        </a:p>
      </dgm:t>
    </dgm:pt>
    <dgm:pt modelId="{44D53004-3F08-4DA6-9130-C7380231004C}" type="sibTrans" cxnId="{A58EEFFA-0B5E-4A32-98E0-305ADBA266DC}">
      <dgm:prSet/>
      <dgm:spPr/>
      <dgm:t>
        <a:bodyPr/>
        <a:lstStyle/>
        <a:p>
          <a:endParaRPr lang="fi-FI"/>
        </a:p>
      </dgm:t>
    </dgm:pt>
    <dgm:pt modelId="{86C02F9A-9666-4332-9D65-E4FBBD3FC57D}">
      <dgm:prSet custT="1"/>
      <dgm:spPr/>
      <dgm:t>
        <a:bodyPr/>
        <a:lstStyle/>
        <a:p>
          <a:r>
            <a:rPr lang="fi-FI" sz="1600" dirty="0" smtClean="0"/>
            <a:t>Sovitut säännöt ja niiden noudattaminen</a:t>
          </a:r>
          <a:endParaRPr lang="fi-FI" sz="1600" dirty="0"/>
        </a:p>
      </dgm:t>
    </dgm:pt>
    <dgm:pt modelId="{B4104BA0-22B0-4FDF-AF06-54B5DD173B61}" type="parTrans" cxnId="{81ECD8AF-F0AD-4303-902D-F16D8605BA24}">
      <dgm:prSet/>
      <dgm:spPr/>
      <dgm:t>
        <a:bodyPr/>
        <a:lstStyle/>
        <a:p>
          <a:endParaRPr lang="fi-FI"/>
        </a:p>
      </dgm:t>
    </dgm:pt>
    <dgm:pt modelId="{FE06C01B-BB16-42B0-AF1A-EBB627EC6F96}" type="sibTrans" cxnId="{81ECD8AF-F0AD-4303-902D-F16D8605BA24}">
      <dgm:prSet/>
      <dgm:spPr/>
      <dgm:t>
        <a:bodyPr/>
        <a:lstStyle/>
        <a:p>
          <a:endParaRPr lang="fi-FI"/>
        </a:p>
      </dgm:t>
    </dgm:pt>
    <dgm:pt modelId="{1086382C-D91E-4D03-8809-AE7589985B29}">
      <dgm:prSet custT="1"/>
      <dgm:spPr/>
      <dgm:t>
        <a:bodyPr/>
        <a:lstStyle/>
        <a:p>
          <a:r>
            <a:rPr lang="fi-FI" sz="2000" dirty="0" smtClean="0"/>
            <a:t>Kokemus ja osaaminen</a:t>
          </a:r>
          <a:endParaRPr lang="fi-FI" sz="2000" dirty="0"/>
        </a:p>
      </dgm:t>
    </dgm:pt>
    <dgm:pt modelId="{0FD775F7-CF92-4959-8E01-09F8A281A84A}" type="parTrans" cxnId="{C4AF55AE-19FB-4FB3-B8AA-04BE9354D022}">
      <dgm:prSet/>
      <dgm:spPr/>
      <dgm:t>
        <a:bodyPr/>
        <a:lstStyle/>
        <a:p>
          <a:endParaRPr lang="fi-FI"/>
        </a:p>
      </dgm:t>
    </dgm:pt>
    <dgm:pt modelId="{DEA768C9-2142-430C-A86E-1FD0AB97CAED}" type="sibTrans" cxnId="{C4AF55AE-19FB-4FB3-B8AA-04BE9354D022}">
      <dgm:prSet/>
      <dgm:spPr/>
      <dgm:t>
        <a:bodyPr/>
        <a:lstStyle/>
        <a:p>
          <a:endParaRPr lang="fi-FI"/>
        </a:p>
      </dgm:t>
    </dgm:pt>
    <dgm:pt modelId="{E327F4D4-3377-43CA-9B7E-F966E64B1D9C}">
      <dgm:prSet/>
      <dgm:spPr/>
      <dgm:t>
        <a:bodyPr/>
        <a:lstStyle/>
        <a:p>
          <a:r>
            <a:rPr lang="fi-FI" dirty="0" smtClean="0"/>
            <a:t>Ei pelkoa syrjinnästä, vihapuheesta, viharikoksista.</a:t>
          </a:r>
          <a:endParaRPr lang="fi-FI" dirty="0"/>
        </a:p>
      </dgm:t>
    </dgm:pt>
    <dgm:pt modelId="{906A8ED6-C292-4D55-A845-95D8171502E6}" type="parTrans" cxnId="{DCB6504A-14BF-4D47-B852-8CB8F85F530D}">
      <dgm:prSet/>
      <dgm:spPr/>
      <dgm:t>
        <a:bodyPr/>
        <a:lstStyle/>
        <a:p>
          <a:endParaRPr lang="fi-FI"/>
        </a:p>
      </dgm:t>
    </dgm:pt>
    <dgm:pt modelId="{A056770C-75B6-456A-A433-A6B5626A35BD}" type="sibTrans" cxnId="{DCB6504A-14BF-4D47-B852-8CB8F85F530D}">
      <dgm:prSet/>
      <dgm:spPr/>
      <dgm:t>
        <a:bodyPr/>
        <a:lstStyle/>
        <a:p>
          <a:endParaRPr lang="fi-FI"/>
        </a:p>
      </dgm:t>
    </dgm:pt>
    <dgm:pt modelId="{79EE6E1E-7692-43D8-99C0-4B4F65274BA4}" type="pres">
      <dgm:prSet presAssocID="{0655FD35-CACE-4822-B509-F9B0A57E6A1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D8349928-A92B-40BB-889E-8B114C9D0A99}" type="pres">
      <dgm:prSet presAssocID="{91738D7F-A8CD-4205-8646-275621B88602}" presName="Parent" presStyleLbl="node0" presStyleIdx="0" presStyleCnt="1" custScaleX="156537" custScaleY="149732" custLinFactNeighborY="11733">
        <dgm:presLayoutVars>
          <dgm:chMax val="5"/>
          <dgm:chPref val="5"/>
        </dgm:presLayoutVars>
      </dgm:prSet>
      <dgm:spPr/>
      <dgm:t>
        <a:bodyPr/>
        <a:lstStyle/>
        <a:p>
          <a:endParaRPr lang="fi-FI"/>
        </a:p>
      </dgm:t>
    </dgm:pt>
    <dgm:pt modelId="{FA54454E-2B04-4101-8535-7B3C857C1170}" type="pres">
      <dgm:prSet presAssocID="{91738D7F-A8CD-4205-8646-275621B88602}" presName="Accent2" presStyleLbl="node1" presStyleIdx="0" presStyleCnt="19"/>
      <dgm:spPr/>
    </dgm:pt>
    <dgm:pt modelId="{9BAF76FF-C7E2-4573-8342-6F3D50BD253C}" type="pres">
      <dgm:prSet presAssocID="{91738D7F-A8CD-4205-8646-275621B88602}" presName="Accent3" presStyleLbl="node1" presStyleIdx="1" presStyleCnt="19"/>
      <dgm:spPr/>
    </dgm:pt>
    <dgm:pt modelId="{AF055C7F-A75C-4FFB-95CE-4C09C81ECFD9}" type="pres">
      <dgm:prSet presAssocID="{91738D7F-A8CD-4205-8646-275621B88602}" presName="Accent4" presStyleLbl="node1" presStyleIdx="2" presStyleCnt="19"/>
      <dgm:spPr/>
    </dgm:pt>
    <dgm:pt modelId="{A8FE3C6A-E958-4D69-893D-22D0CB22F9F7}" type="pres">
      <dgm:prSet presAssocID="{91738D7F-A8CD-4205-8646-275621B88602}" presName="Accent5" presStyleLbl="node1" presStyleIdx="3" presStyleCnt="19"/>
      <dgm:spPr/>
    </dgm:pt>
    <dgm:pt modelId="{A363EB1E-C3BA-427E-A6F2-AA25D9701095}" type="pres">
      <dgm:prSet presAssocID="{91738D7F-A8CD-4205-8646-275621B88602}" presName="Accent6" presStyleLbl="node1" presStyleIdx="4" presStyleCnt="19"/>
      <dgm:spPr/>
    </dgm:pt>
    <dgm:pt modelId="{75A70146-493D-408C-A944-00A0E611C43D}" type="pres">
      <dgm:prSet presAssocID="{0B65F1F7-9092-4E78-9521-6F54DAC91C3F}" presName="Child1" presStyleLbl="node1" presStyleIdx="5" presStyleCnt="19" custScaleX="154247" custScaleY="141464" custLinFactNeighborX="-46324" custLinFactNeighborY="-39885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A767D894-9112-45BF-B203-6CC552744FC8}" type="pres">
      <dgm:prSet presAssocID="{0B65F1F7-9092-4E78-9521-6F54DAC91C3F}" presName="Accent7" presStyleCnt="0"/>
      <dgm:spPr/>
    </dgm:pt>
    <dgm:pt modelId="{06C7626B-7D60-4B78-AD8B-C87029395812}" type="pres">
      <dgm:prSet presAssocID="{0B65F1F7-9092-4E78-9521-6F54DAC91C3F}" presName="AccentHold1" presStyleLbl="node1" presStyleIdx="6" presStyleCnt="19"/>
      <dgm:spPr/>
    </dgm:pt>
    <dgm:pt modelId="{59441565-B3A9-4998-8B15-9A522C91F812}" type="pres">
      <dgm:prSet presAssocID="{0B65F1F7-9092-4E78-9521-6F54DAC91C3F}" presName="Accent8" presStyleCnt="0"/>
      <dgm:spPr/>
    </dgm:pt>
    <dgm:pt modelId="{5FF5F0E8-6235-4003-8283-7DD145EC9593}" type="pres">
      <dgm:prSet presAssocID="{0B65F1F7-9092-4E78-9521-6F54DAC91C3F}" presName="AccentHold2" presStyleLbl="node1" presStyleIdx="7" presStyleCnt="19"/>
      <dgm:spPr/>
    </dgm:pt>
    <dgm:pt modelId="{F62BE389-0A2D-4504-9A78-D14D9A27AE89}" type="pres">
      <dgm:prSet presAssocID="{D6F5D0DF-D4A1-45F7-8FB6-12F6E3CAF22F}" presName="Child2" presStyleLbl="node1" presStyleIdx="8" presStyleCnt="19" custLinFactNeighborX="-25806" custLinFactNeighborY="25043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EF69F8E9-5992-4462-A9C2-B04754265C5D}" type="pres">
      <dgm:prSet presAssocID="{D6F5D0DF-D4A1-45F7-8FB6-12F6E3CAF22F}" presName="Accent9" presStyleCnt="0"/>
      <dgm:spPr/>
    </dgm:pt>
    <dgm:pt modelId="{7CF67248-F9DC-4889-A3EE-6C474FC09C2D}" type="pres">
      <dgm:prSet presAssocID="{D6F5D0DF-D4A1-45F7-8FB6-12F6E3CAF22F}" presName="AccentHold1" presStyleLbl="node1" presStyleIdx="9" presStyleCnt="19"/>
      <dgm:spPr/>
    </dgm:pt>
    <dgm:pt modelId="{76AF83C2-659B-499D-86BA-06D32A8DC7B5}" type="pres">
      <dgm:prSet presAssocID="{D6F5D0DF-D4A1-45F7-8FB6-12F6E3CAF22F}" presName="Accent10" presStyleCnt="0"/>
      <dgm:spPr/>
    </dgm:pt>
    <dgm:pt modelId="{02EE4D1A-A973-4165-9DE3-1388E04A1023}" type="pres">
      <dgm:prSet presAssocID="{D6F5D0DF-D4A1-45F7-8FB6-12F6E3CAF22F}" presName="AccentHold2" presStyleLbl="node1" presStyleIdx="10" presStyleCnt="19"/>
      <dgm:spPr/>
    </dgm:pt>
    <dgm:pt modelId="{E533387B-D3CE-4864-BA7D-4F91B8DBA449}" type="pres">
      <dgm:prSet presAssocID="{D6F5D0DF-D4A1-45F7-8FB6-12F6E3CAF22F}" presName="Accent11" presStyleCnt="0"/>
      <dgm:spPr/>
    </dgm:pt>
    <dgm:pt modelId="{8D2F3B58-7C2C-41DB-BAF2-6CF9B85897D2}" type="pres">
      <dgm:prSet presAssocID="{D6F5D0DF-D4A1-45F7-8FB6-12F6E3CAF22F}" presName="AccentHold3" presStyleLbl="node1" presStyleIdx="11" presStyleCnt="19"/>
      <dgm:spPr/>
    </dgm:pt>
    <dgm:pt modelId="{8F5EC91B-209F-460D-9BCB-414606D52DB5}" type="pres">
      <dgm:prSet presAssocID="{86C02F9A-9666-4332-9D65-E4FBBD3FC57D}" presName="Child3" presStyleLbl="node1" presStyleIdx="12" presStyleCnt="19" custScaleX="188975" custScaleY="194471" custLinFactNeighborX="-50468" custLinFactNeighborY="-8327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3B9567A4-F92B-4DE0-9A14-78A40CA6D81B}" type="pres">
      <dgm:prSet presAssocID="{86C02F9A-9666-4332-9D65-E4FBBD3FC57D}" presName="Accent12" presStyleCnt="0"/>
      <dgm:spPr/>
    </dgm:pt>
    <dgm:pt modelId="{85398B10-0763-4CE5-A64A-651CC06E417A}" type="pres">
      <dgm:prSet presAssocID="{86C02F9A-9666-4332-9D65-E4FBBD3FC57D}" presName="AccentHold1" presStyleLbl="node1" presStyleIdx="13" presStyleCnt="19" custLinFactX="-150433" custLinFactY="100000" custLinFactNeighborX="-200000" custLinFactNeighborY="101195"/>
      <dgm:spPr/>
    </dgm:pt>
    <dgm:pt modelId="{76387F29-11DD-414D-83BD-D08FC8505FC4}" type="pres">
      <dgm:prSet presAssocID="{1086382C-D91E-4D03-8809-AE7589985B29}" presName="Child4" presStyleLbl="node1" presStyleIdx="14" presStyleCnt="19" custScaleX="172898" custScaleY="175775" custLinFactNeighborX="-81765" custLinFactNeighborY="-17119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F399B2D9-1C2B-411F-BED5-7AF24A193834}" type="pres">
      <dgm:prSet presAssocID="{1086382C-D91E-4D03-8809-AE7589985B29}" presName="Accent13" presStyleCnt="0"/>
      <dgm:spPr/>
    </dgm:pt>
    <dgm:pt modelId="{D217C787-5DEA-4C7C-B4E5-870D8C96B15F}" type="pres">
      <dgm:prSet presAssocID="{1086382C-D91E-4D03-8809-AE7589985B29}" presName="AccentHold1" presStyleLbl="node1" presStyleIdx="15" presStyleCnt="19"/>
      <dgm:spPr/>
    </dgm:pt>
    <dgm:pt modelId="{DA6FB0AB-98E7-451F-A253-BB118308A24C}" type="pres">
      <dgm:prSet presAssocID="{E327F4D4-3377-43CA-9B7E-F966E64B1D9C}" presName="Child5" presStyleLbl="node1" presStyleIdx="16" presStyleCnt="19" custScaleX="176881" custScaleY="163404" custLinFactNeighborX="15172" custLinFactNeighborY="-214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A99555FA-F718-44EB-BC5D-E42638DC1919}" type="pres">
      <dgm:prSet presAssocID="{E327F4D4-3377-43CA-9B7E-F966E64B1D9C}" presName="Accent15" presStyleCnt="0"/>
      <dgm:spPr/>
    </dgm:pt>
    <dgm:pt modelId="{AC69ECEA-7965-4B24-A25F-613689189058}" type="pres">
      <dgm:prSet presAssocID="{E327F4D4-3377-43CA-9B7E-F966E64B1D9C}" presName="AccentHold2" presStyleLbl="node1" presStyleIdx="17" presStyleCnt="19"/>
      <dgm:spPr/>
    </dgm:pt>
    <dgm:pt modelId="{8051E201-FA0B-4CAB-9A83-685E90D85477}" type="pres">
      <dgm:prSet presAssocID="{E327F4D4-3377-43CA-9B7E-F966E64B1D9C}" presName="Accent16" presStyleCnt="0"/>
      <dgm:spPr/>
    </dgm:pt>
    <dgm:pt modelId="{37679AE7-D962-4478-A2BF-B84F8EA13A3B}" type="pres">
      <dgm:prSet presAssocID="{E327F4D4-3377-43CA-9B7E-F966E64B1D9C}" presName="AccentHold3" presStyleLbl="node1" presStyleIdx="18" presStyleCnt="19"/>
      <dgm:spPr/>
    </dgm:pt>
  </dgm:ptLst>
  <dgm:cxnLst>
    <dgm:cxn modelId="{28CA21A5-9EB5-4A79-80A4-488D3D915FE3}" type="presOf" srcId="{1086382C-D91E-4D03-8809-AE7589985B29}" destId="{76387F29-11DD-414D-83BD-D08FC8505FC4}" srcOrd="0" destOrd="0" presId="urn:microsoft.com/office/officeart/2009/3/layout/CircleRelationship"/>
    <dgm:cxn modelId="{760BAA8C-9A83-4D0C-8CC2-C4514DE77A18}" type="presOf" srcId="{0B65F1F7-9092-4E78-9521-6F54DAC91C3F}" destId="{75A70146-493D-408C-A944-00A0E611C43D}" srcOrd="0" destOrd="0" presId="urn:microsoft.com/office/officeart/2009/3/layout/CircleRelationship"/>
    <dgm:cxn modelId="{79236427-3D8E-4FA7-8B87-EB24F957334B}" type="presOf" srcId="{86C02F9A-9666-4332-9D65-E4FBBD3FC57D}" destId="{8F5EC91B-209F-460D-9BCB-414606D52DB5}" srcOrd="0" destOrd="0" presId="urn:microsoft.com/office/officeart/2009/3/layout/CircleRelationship"/>
    <dgm:cxn modelId="{F258D442-076B-4B70-914D-4F27D18EC28C}" type="presOf" srcId="{D6F5D0DF-D4A1-45F7-8FB6-12F6E3CAF22F}" destId="{F62BE389-0A2D-4504-9A78-D14D9A27AE89}" srcOrd="0" destOrd="0" presId="urn:microsoft.com/office/officeart/2009/3/layout/CircleRelationship"/>
    <dgm:cxn modelId="{A58EEFFA-0B5E-4A32-98E0-305ADBA266DC}" srcId="{91738D7F-A8CD-4205-8646-275621B88602}" destId="{D6F5D0DF-D4A1-45F7-8FB6-12F6E3CAF22F}" srcOrd="1" destOrd="0" parTransId="{0ADAE046-2AA0-45C0-903F-3286DD4BA80D}" sibTransId="{44D53004-3F08-4DA6-9130-C7380231004C}"/>
    <dgm:cxn modelId="{C4AF55AE-19FB-4FB3-B8AA-04BE9354D022}" srcId="{91738D7F-A8CD-4205-8646-275621B88602}" destId="{1086382C-D91E-4D03-8809-AE7589985B29}" srcOrd="3" destOrd="0" parTransId="{0FD775F7-CF92-4959-8E01-09F8A281A84A}" sibTransId="{DEA768C9-2142-430C-A86E-1FD0AB97CAED}"/>
    <dgm:cxn modelId="{32667D67-67C2-4BEF-B482-B8AFF94E9BD2}" type="presOf" srcId="{91738D7F-A8CD-4205-8646-275621B88602}" destId="{D8349928-A92B-40BB-889E-8B114C9D0A99}" srcOrd="0" destOrd="0" presId="urn:microsoft.com/office/officeart/2009/3/layout/CircleRelationship"/>
    <dgm:cxn modelId="{81ECD8AF-F0AD-4303-902D-F16D8605BA24}" srcId="{91738D7F-A8CD-4205-8646-275621B88602}" destId="{86C02F9A-9666-4332-9D65-E4FBBD3FC57D}" srcOrd="2" destOrd="0" parTransId="{B4104BA0-22B0-4FDF-AF06-54B5DD173B61}" sibTransId="{FE06C01B-BB16-42B0-AF1A-EBB627EC6F96}"/>
    <dgm:cxn modelId="{810CED90-7695-424A-BCCF-C5C1F26C5FB8}" srcId="{91738D7F-A8CD-4205-8646-275621B88602}" destId="{0B65F1F7-9092-4E78-9521-6F54DAC91C3F}" srcOrd="0" destOrd="0" parTransId="{45CEACF2-3E54-4518-8DD8-005B8AC00E14}" sibTransId="{1C38EA0D-3B1D-46AA-AFC9-4E22B68F4292}"/>
    <dgm:cxn modelId="{DCB6504A-14BF-4D47-B852-8CB8F85F530D}" srcId="{91738D7F-A8CD-4205-8646-275621B88602}" destId="{E327F4D4-3377-43CA-9B7E-F966E64B1D9C}" srcOrd="4" destOrd="0" parTransId="{906A8ED6-C292-4D55-A845-95D8171502E6}" sibTransId="{A056770C-75B6-456A-A433-A6B5626A35BD}"/>
    <dgm:cxn modelId="{E73CDB50-4991-4236-8311-1C483BBD7116}" type="presOf" srcId="{0655FD35-CACE-4822-B509-F9B0A57E6A19}" destId="{79EE6E1E-7692-43D8-99C0-4B4F65274BA4}" srcOrd="0" destOrd="0" presId="urn:microsoft.com/office/officeart/2009/3/layout/CircleRelationship"/>
    <dgm:cxn modelId="{534EC27B-A9C5-4849-8EC4-BA555686D7AD}" type="presOf" srcId="{E327F4D4-3377-43CA-9B7E-F966E64B1D9C}" destId="{DA6FB0AB-98E7-451F-A253-BB118308A24C}" srcOrd="0" destOrd="0" presId="urn:microsoft.com/office/officeart/2009/3/layout/CircleRelationship"/>
    <dgm:cxn modelId="{C0604134-2E35-49AC-AF0F-8EC1CF79AEED}" srcId="{0655FD35-CACE-4822-B509-F9B0A57E6A19}" destId="{91738D7F-A8CD-4205-8646-275621B88602}" srcOrd="0" destOrd="0" parTransId="{C66E331E-0A91-41C4-BEDD-52BF6990DCEB}" sibTransId="{C26EAFB5-FD8A-4D7B-AA24-347C2C1C1947}"/>
    <dgm:cxn modelId="{0662B4C9-9573-4221-8FA2-568E7D3A0C22}" type="presParOf" srcId="{79EE6E1E-7692-43D8-99C0-4B4F65274BA4}" destId="{D8349928-A92B-40BB-889E-8B114C9D0A99}" srcOrd="0" destOrd="0" presId="urn:microsoft.com/office/officeart/2009/3/layout/CircleRelationship"/>
    <dgm:cxn modelId="{46898937-9582-4943-ABAD-FE5937D426AD}" type="presParOf" srcId="{79EE6E1E-7692-43D8-99C0-4B4F65274BA4}" destId="{FA54454E-2B04-4101-8535-7B3C857C1170}" srcOrd="1" destOrd="0" presId="urn:microsoft.com/office/officeart/2009/3/layout/CircleRelationship"/>
    <dgm:cxn modelId="{FB4712F9-332B-4198-BD37-9AFBA68B00A7}" type="presParOf" srcId="{79EE6E1E-7692-43D8-99C0-4B4F65274BA4}" destId="{9BAF76FF-C7E2-4573-8342-6F3D50BD253C}" srcOrd="2" destOrd="0" presId="urn:microsoft.com/office/officeart/2009/3/layout/CircleRelationship"/>
    <dgm:cxn modelId="{CECE9D7D-5156-4892-AD99-5E733A8AEF55}" type="presParOf" srcId="{79EE6E1E-7692-43D8-99C0-4B4F65274BA4}" destId="{AF055C7F-A75C-4FFB-95CE-4C09C81ECFD9}" srcOrd="3" destOrd="0" presId="urn:microsoft.com/office/officeart/2009/3/layout/CircleRelationship"/>
    <dgm:cxn modelId="{B94C7215-63DE-4D96-BE03-397405398D8D}" type="presParOf" srcId="{79EE6E1E-7692-43D8-99C0-4B4F65274BA4}" destId="{A8FE3C6A-E958-4D69-893D-22D0CB22F9F7}" srcOrd="4" destOrd="0" presId="urn:microsoft.com/office/officeart/2009/3/layout/CircleRelationship"/>
    <dgm:cxn modelId="{769FE822-3CFE-4F9C-B1D9-6708614E4BD7}" type="presParOf" srcId="{79EE6E1E-7692-43D8-99C0-4B4F65274BA4}" destId="{A363EB1E-C3BA-427E-A6F2-AA25D9701095}" srcOrd="5" destOrd="0" presId="urn:microsoft.com/office/officeart/2009/3/layout/CircleRelationship"/>
    <dgm:cxn modelId="{B0C3C30F-4F05-4D01-9F3C-B397D36B67F0}" type="presParOf" srcId="{79EE6E1E-7692-43D8-99C0-4B4F65274BA4}" destId="{75A70146-493D-408C-A944-00A0E611C43D}" srcOrd="6" destOrd="0" presId="urn:microsoft.com/office/officeart/2009/3/layout/CircleRelationship"/>
    <dgm:cxn modelId="{BDC775F5-6565-40B7-AC73-8412A96A177A}" type="presParOf" srcId="{79EE6E1E-7692-43D8-99C0-4B4F65274BA4}" destId="{A767D894-9112-45BF-B203-6CC552744FC8}" srcOrd="7" destOrd="0" presId="urn:microsoft.com/office/officeart/2009/3/layout/CircleRelationship"/>
    <dgm:cxn modelId="{C53DB59B-C2F6-4439-A589-C21E6CE16402}" type="presParOf" srcId="{A767D894-9112-45BF-B203-6CC552744FC8}" destId="{06C7626B-7D60-4B78-AD8B-C87029395812}" srcOrd="0" destOrd="0" presId="urn:microsoft.com/office/officeart/2009/3/layout/CircleRelationship"/>
    <dgm:cxn modelId="{833639DF-FC88-4A22-B4C2-470393A03D32}" type="presParOf" srcId="{79EE6E1E-7692-43D8-99C0-4B4F65274BA4}" destId="{59441565-B3A9-4998-8B15-9A522C91F812}" srcOrd="8" destOrd="0" presId="urn:microsoft.com/office/officeart/2009/3/layout/CircleRelationship"/>
    <dgm:cxn modelId="{43C1CCF0-C344-4BE0-9892-D486B4754A10}" type="presParOf" srcId="{59441565-B3A9-4998-8B15-9A522C91F812}" destId="{5FF5F0E8-6235-4003-8283-7DD145EC9593}" srcOrd="0" destOrd="0" presId="urn:microsoft.com/office/officeart/2009/3/layout/CircleRelationship"/>
    <dgm:cxn modelId="{A1631CF0-854C-49A7-82FC-B23192BE526F}" type="presParOf" srcId="{79EE6E1E-7692-43D8-99C0-4B4F65274BA4}" destId="{F62BE389-0A2D-4504-9A78-D14D9A27AE89}" srcOrd="9" destOrd="0" presId="urn:microsoft.com/office/officeart/2009/3/layout/CircleRelationship"/>
    <dgm:cxn modelId="{33C4CE33-201F-4A8C-92C5-AFFEC07B0E60}" type="presParOf" srcId="{79EE6E1E-7692-43D8-99C0-4B4F65274BA4}" destId="{EF69F8E9-5992-4462-A9C2-B04754265C5D}" srcOrd="10" destOrd="0" presId="urn:microsoft.com/office/officeart/2009/3/layout/CircleRelationship"/>
    <dgm:cxn modelId="{D327415C-6B16-4D67-A2BE-6E6E6D2F974B}" type="presParOf" srcId="{EF69F8E9-5992-4462-A9C2-B04754265C5D}" destId="{7CF67248-F9DC-4889-A3EE-6C474FC09C2D}" srcOrd="0" destOrd="0" presId="urn:microsoft.com/office/officeart/2009/3/layout/CircleRelationship"/>
    <dgm:cxn modelId="{142AFD87-12EB-43C9-A51E-E8E7186CE236}" type="presParOf" srcId="{79EE6E1E-7692-43D8-99C0-4B4F65274BA4}" destId="{76AF83C2-659B-499D-86BA-06D32A8DC7B5}" srcOrd="11" destOrd="0" presId="urn:microsoft.com/office/officeart/2009/3/layout/CircleRelationship"/>
    <dgm:cxn modelId="{9697703C-C3F9-4FA9-B0E3-FD20DF6B8479}" type="presParOf" srcId="{76AF83C2-659B-499D-86BA-06D32A8DC7B5}" destId="{02EE4D1A-A973-4165-9DE3-1388E04A1023}" srcOrd="0" destOrd="0" presId="urn:microsoft.com/office/officeart/2009/3/layout/CircleRelationship"/>
    <dgm:cxn modelId="{FBED4DD3-E1BB-45BF-A120-397B403FAAEC}" type="presParOf" srcId="{79EE6E1E-7692-43D8-99C0-4B4F65274BA4}" destId="{E533387B-D3CE-4864-BA7D-4F91B8DBA449}" srcOrd="12" destOrd="0" presId="urn:microsoft.com/office/officeart/2009/3/layout/CircleRelationship"/>
    <dgm:cxn modelId="{003E5092-361D-493C-A8F3-45267A645B31}" type="presParOf" srcId="{E533387B-D3CE-4864-BA7D-4F91B8DBA449}" destId="{8D2F3B58-7C2C-41DB-BAF2-6CF9B85897D2}" srcOrd="0" destOrd="0" presId="urn:microsoft.com/office/officeart/2009/3/layout/CircleRelationship"/>
    <dgm:cxn modelId="{6BEF169F-6944-4529-833D-971D8D0CD64E}" type="presParOf" srcId="{79EE6E1E-7692-43D8-99C0-4B4F65274BA4}" destId="{8F5EC91B-209F-460D-9BCB-414606D52DB5}" srcOrd="13" destOrd="0" presId="urn:microsoft.com/office/officeart/2009/3/layout/CircleRelationship"/>
    <dgm:cxn modelId="{AE677CD9-6887-4B53-A4CE-BBC771BD84D8}" type="presParOf" srcId="{79EE6E1E-7692-43D8-99C0-4B4F65274BA4}" destId="{3B9567A4-F92B-4DE0-9A14-78A40CA6D81B}" srcOrd="14" destOrd="0" presId="urn:microsoft.com/office/officeart/2009/3/layout/CircleRelationship"/>
    <dgm:cxn modelId="{1042B4B7-63B8-48F8-B78E-0805262DF8C4}" type="presParOf" srcId="{3B9567A4-F92B-4DE0-9A14-78A40CA6D81B}" destId="{85398B10-0763-4CE5-A64A-651CC06E417A}" srcOrd="0" destOrd="0" presId="urn:microsoft.com/office/officeart/2009/3/layout/CircleRelationship"/>
    <dgm:cxn modelId="{9557BF10-97D5-4385-A7F4-3114B69C7CC8}" type="presParOf" srcId="{79EE6E1E-7692-43D8-99C0-4B4F65274BA4}" destId="{76387F29-11DD-414D-83BD-D08FC8505FC4}" srcOrd="15" destOrd="0" presId="urn:microsoft.com/office/officeart/2009/3/layout/CircleRelationship"/>
    <dgm:cxn modelId="{18695455-F1FE-45F1-B98F-A45992348F53}" type="presParOf" srcId="{79EE6E1E-7692-43D8-99C0-4B4F65274BA4}" destId="{F399B2D9-1C2B-411F-BED5-7AF24A193834}" srcOrd="16" destOrd="0" presId="urn:microsoft.com/office/officeart/2009/3/layout/CircleRelationship"/>
    <dgm:cxn modelId="{40664687-FA77-4179-9349-B2FF9C2B1567}" type="presParOf" srcId="{F399B2D9-1C2B-411F-BED5-7AF24A193834}" destId="{D217C787-5DEA-4C7C-B4E5-870D8C96B15F}" srcOrd="0" destOrd="0" presId="urn:microsoft.com/office/officeart/2009/3/layout/CircleRelationship"/>
    <dgm:cxn modelId="{5FBC9FCA-0BDC-4B98-A938-0041415249D7}" type="presParOf" srcId="{79EE6E1E-7692-43D8-99C0-4B4F65274BA4}" destId="{DA6FB0AB-98E7-451F-A253-BB118308A24C}" srcOrd="17" destOrd="0" presId="urn:microsoft.com/office/officeart/2009/3/layout/CircleRelationship"/>
    <dgm:cxn modelId="{0E1F4FD5-908C-4BA1-A2C8-59BBE0E6F2E0}" type="presParOf" srcId="{79EE6E1E-7692-43D8-99C0-4B4F65274BA4}" destId="{A99555FA-F718-44EB-BC5D-E42638DC1919}" srcOrd="18" destOrd="0" presId="urn:microsoft.com/office/officeart/2009/3/layout/CircleRelationship"/>
    <dgm:cxn modelId="{05B685A6-D72B-40C7-8131-348C3AADA81F}" type="presParOf" srcId="{A99555FA-F718-44EB-BC5D-E42638DC1919}" destId="{AC69ECEA-7965-4B24-A25F-613689189058}" srcOrd="0" destOrd="0" presId="urn:microsoft.com/office/officeart/2009/3/layout/CircleRelationship"/>
    <dgm:cxn modelId="{AEF07B0E-4BD5-4885-9B40-F68DDE8E8D8D}" type="presParOf" srcId="{79EE6E1E-7692-43D8-99C0-4B4F65274BA4}" destId="{8051E201-FA0B-4CAB-9A83-685E90D85477}" srcOrd="19" destOrd="0" presId="urn:microsoft.com/office/officeart/2009/3/layout/CircleRelationship"/>
    <dgm:cxn modelId="{C87CA433-A7C9-48FC-9261-42AA1ED09C19}" type="presParOf" srcId="{8051E201-FA0B-4CAB-9A83-685E90D85477}" destId="{37679AE7-D962-4478-A2BF-B84F8EA13A3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D3950C-B975-4FC6-976F-78225D1F3E7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A1154FE1-7E5B-4C10-9FD3-3C24C209F5A0}">
      <dgm:prSet phldrT="[Teksti]" custT="1"/>
      <dgm:spPr/>
      <dgm:t>
        <a:bodyPr/>
        <a:lstStyle/>
        <a:p>
          <a:r>
            <a:rPr lang="fi-FI" sz="2800" dirty="0" smtClean="0"/>
            <a:t>Yksilöiden ja väestöryhmien välinen  vuorovaikutus</a:t>
          </a:r>
          <a:endParaRPr lang="fi-FI" sz="2800" dirty="0"/>
        </a:p>
      </dgm:t>
    </dgm:pt>
    <dgm:pt modelId="{8522911E-4968-4822-8A11-8F6932458CDD}" type="parTrans" cxnId="{F61823A6-5B57-45A7-9C60-CCAFA386D6D8}">
      <dgm:prSet/>
      <dgm:spPr/>
      <dgm:t>
        <a:bodyPr/>
        <a:lstStyle/>
        <a:p>
          <a:endParaRPr lang="fi-FI"/>
        </a:p>
      </dgm:t>
    </dgm:pt>
    <dgm:pt modelId="{90CBC1FB-BEE5-4B7E-84B5-B7A432E7A09C}" type="sibTrans" cxnId="{F61823A6-5B57-45A7-9C60-CCAFA386D6D8}">
      <dgm:prSet/>
      <dgm:spPr/>
      <dgm:t>
        <a:bodyPr/>
        <a:lstStyle/>
        <a:p>
          <a:endParaRPr lang="fi-FI"/>
        </a:p>
      </dgm:t>
    </dgm:pt>
    <dgm:pt modelId="{FDF17504-3CF0-4418-8032-F065BC607AFC}">
      <dgm:prSet phldrT="[Teksti]" custT="1"/>
      <dgm:spPr/>
      <dgm:t>
        <a:bodyPr/>
        <a:lstStyle/>
        <a:p>
          <a:r>
            <a:rPr lang="fi-FI" sz="1600" dirty="0" smtClean="0"/>
            <a:t>Vuorovaikutus  muokkaa </a:t>
          </a:r>
          <a:r>
            <a:rPr lang="fi-FI" sz="1600" b="1" dirty="0" smtClean="0"/>
            <a:t>asenteitamme  </a:t>
          </a:r>
          <a:endParaRPr lang="fi-FI" sz="1600" b="1" dirty="0"/>
        </a:p>
      </dgm:t>
    </dgm:pt>
    <dgm:pt modelId="{4B88A5BC-9D66-4FF8-A2D1-E2173545160D}" type="parTrans" cxnId="{4A89B9F0-F05E-4308-ABB4-4F779A4E3847}">
      <dgm:prSet/>
      <dgm:spPr/>
      <dgm:t>
        <a:bodyPr/>
        <a:lstStyle/>
        <a:p>
          <a:endParaRPr lang="fi-FI"/>
        </a:p>
      </dgm:t>
    </dgm:pt>
    <dgm:pt modelId="{4B618065-70B7-4462-9FC8-6B68E0F44F32}" type="sibTrans" cxnId="{4A89B9F0-F05E-4308-ABB4-4F779A4E3847}">
      <dgm:prSet/>
      <dgm:spPr/>
      <dgm:t>
        <a:bodyPr/>
        <a:lstStyle/>
        <a:p>
          <a:endParaRPr lang="fi-FI"/>
        </a:p>
      </dgm:t>
    </dgm:pt>
    <dgm:pt modelId="{209950CE-8228-4D6C-999C-2E9A4D7B4865}">
      <dgm:prSet phldrT="[Teksti]" custT="1"/>
      <dgm:spPr/>
      <dgm:t>
        <a:bodyPr/>
        <a:lstStyle/>
        <a:p>
          <a:r>
            <a:rPr lang="fi-FI" sz="1600" dirty="0" smtClean="0"/>
            <a:t> Tuttuus lisää turvallisuuden tunnetta</a:t>
          </a:r>
          <a:endParaRPr lang="fi-FI" sz="1600" dirty="0"/>
        </a:p>
      </dgm:t>
    </dgm:pt>
    <dgm:pt modelId="{C7DF16ED-0099-40FA-9595-E7119654FE59}" type="parTrans" cxnId="{DEFA8EEF-11A9-4FC1-8BF3-3E8EEB640C2A}">
      <dgm:prSet/>
      <dgm:spPr/>
      <dgm:t>
        <a:bodyPr/>
        <a:lstStyle/>
        <a:p>
          <a:endParaRPr lang="fi-FI"/>
        </a:p>
      </dgm:t>
    </dgm:pt>
    <dgm:pt modelId="{82352096-AF67-4327-9D69-5772B59C32EC}" type="sibTrans" cxnId="{DEFA8EEF-11A9-4FC1-8BF3-3E8EEB640C2A}">
      <dgm:prSet/>
      <dgm:spPr/>
      <dgm:t>
        <a:bodyPr/>
        <a:lstStyle/>
        <a:p>
          <a:endParaRPr lang="fi-FI"/>
        </a:p>
      </dgm:t>
    </dgm:pt>
    <dgm:pt modelId="{074C68C7-688B-40F8-9946-2EFE687D1AC5}">
      <dgm:prSet custT="1"/>
      <dgm:spPr/>
      <dgm:t>
        <a:bodyPr/>
        <a:lstStyle/>
        <a:p>
          <a:r>
            <a:rPr lang="fi-FI" sz="1400" dirty="0" smtClean="0"/>
            <a:t/>
          </a:r>
          <a:br>
            <a:rPr lang="fi-FI" sz="1400" dirty="0" smtClean="0"/>
          </a:br>
          <a:r>
            <a:rPr lang="fi-FI" sz="1400" b="1" dirty="0" smtClean="0"/>
            <a:t>Osallisuuden </a:t>
          </a:r>
          <a:r>
            <a:rPr lang="fi-FI" sz="1400" dirty="0" smtClean="0"/>
            <a:t>kokemus syntyy kontaktissa muiden kanssa</a:t>
          </a:r>
          <a:endParaRPr lang="fi-FI" sz="1400" dirty="0"/>
        </a:p>
      </dgm:t>
    </dgm:pt>
    <dgm:pt modelId="{030DC1C1-05D1-4339-B379-89370D186767}" type="parTrans" cxnId="{D17955BD-0291-4EC2-9FFA-7DC15E5377AA}">
      <dgm:prSet/>
      <dgm:spPr/>
      <dgm:t>
        <a:bodyPr/>
        <a:lstStyle/>
        <a:p>
          <a:endParaRPr lang="fi-FI"/>
        </a:p>
      </dgm:t>
    </dgm:pt>
    <dgm:pt modelId="{1FCADAE0-2124-420E-A773-2C790DB70F6C}" type="sibTrans" cxnId="{D17955BD-0291-4EC2-9FFA-7DC15E5377AA}">
      <dgm:prSet/>
      <dgm:spPr/>
      <dgm:t>
        <a:bodyPr/>
        <a:lstStyle/>
        <a:p>
          <a:endParaRPr lang="fi-FI"/>
        </a:p>
      </dgm:t>
    </dgm:pt>
    <dgm:pt modelId="{1E7FE722-88F1-460F-8DAD-03385705674A}">
      <dgm:prSet custT="1"/>
      <dgm:spPr/>
      <dgm:t>
        <a:bodyPr/>
        <a:lstStyle/>
        <a:p>
          <a:r>
            <a:rPr lang="fi-FI" sz="1600" dirty="0" smtClean="0"/>
            <a:t>Millaiset edellytykset </a:t>
          </a:r>
          <a:r>
            <a:rPr lang="fi-FI" sz="1600" dirty="0" err="1" smtClean="0"/>
            <a:t>vuorovaiku-tukselle</a:t>
          </a:r>
          <a:r>
            <a:rPr lang="fi-FI" sz="1600" dirty="0" smtClean="0"/>
            <a:t> luomme?</a:t>
          </a:r>
          <a:endParaRPr lang="fi-FI" sz="1600" dirty="0"/>
        </a:p>
      </dgm:t>
    </dgm:pt>
    <dgm:pt modelId="{2F302498-D440-4A0D-B5B6-DE973096EB8D}" type="parTrans" cxnId="{AF05463F-B94B-4BD1-AA40-BE6CEDC90832}">
      <dgm:prSet/>
      <dgm:spPr/>
      <dgm:t>
        <a:bodyPr/>
        <a:lstStyle/>
        <a:p>
          <a:endParaRPr lang="fi-FI"/>
        </a:p>
      </dgm:t>
    </dgm:pt>
    <dgm:pt modelId="{C0FEEBC7-0A46-4D35-8AAA-C1C404299811}" type="sibTrans" cxnId="{AF05463F-B94B-4BD1-AA40-BE6CEDC90832}">
      <dgm:prSet/>
      <dgm:spPr/>
      <dgm:t>
        <a:bodyPr/>
        <a:lstStyle/>
        <a:p>
          <a:endParaRPr lang="fi-FI"/>
        </a:p>
      </dgm:t>
    </dgm:pt>
    <dgm:pt modelId="{88AB1A5E-AB72-4BBB-A64F-D1BC5F8E664E}">
      <dgm:prSet custT="1"/>
      <dgm:spPr/>
      <dgm:t>
        <a:bodyPr/>
        <a:lstStyle/>
        <a:p>
          <a:r>
            <a:rPr lang="fi-FI" sz="2800" dirty="0" smtClean="0"/>
            <a:t>?</a:t>
          </a:r>
          <a:endParaRPr lang="fi-FI" sz="2800" dirty="0"/>
        </a:p>
      </dgm:t>
    </dgm:pt>
    <dgm:pt modelId="{EAFDFBE8-A9F6-4585-A663-B74D1ED69DB4}" type="parTrans" cxnId="{D24AED30-C8BA-4E56-8651-77E0080813E3}">
      <dgm:prSet/>
      <dgm:spPr/>
      <dgm:t>
        <a:bodyPr/>
        <a:lstStyle/>
        <a:p>
          <a:endParaRPr lang="fi-FI"/>
        </a:p>
      </dgm:t>
    </dgm:pt>
    <dgm:pt modelId="{8ACDE1C1-B053-4A82-83FE-5FA27B5CE7C9}" type="sibTrans" cxnId="{D24AED30-C8BA-4E56-8651-77E0080813E3}">
      <dgm:prSet/>
      <dgm:spPr/>
      <dgm:t>
        <a:bodyPr/>
        <a:lstStyle/>
        <a:p>
          <a:endParaRPr lang="fi-FI"/>
        </a:p>
      </dgm:t>
    </dgm:pt>
    <dgm:pt modelId="{05040E91-BAC5-495C-AA55-B9DA76929D21}" type="pres">
      <dgm:prSet presAssocID="{69D3950C-B975-4FC6-976F-78225D1F3E7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518AEDF3-490B-42CD-83A0-DA3296361A3C}" type="pres">
      <dgm:prSet presAssocID="{A1154FE1-7E5B-4C10-9FD3-3C24C209F5A0}" presName="Parent" presStyleLbl="node0" presStyleIdx="0" presStyleCnt="1" custScaleX="156218" custScaleY="154867" custLinFactNeighborX="4695" custLinFactNeighborY="5632">
        <dgm:presLayoutVars>
          <dgm:chMax val="5"/>
          <dgm:chPref val="5"/>
        </dgm:presLayoutVars>
      </dgm:prSet>
      <dgm:spPr/>
      <dgm:t>
        <a:bodyPr/>
        <a:lstStyle/>
        <a:p>
          <a:endParaRPr lang="fi-FI"/>
        </a:p>
      </dgm:t>
    </dgm:pt>
    <dgm:pt modelId="{229C0396-71BF-4E4D-B89E-02DE4F11564A}" type="pres">
      <dgm:prSet presAssocID="{A1154FE1-7E5B-4C10-9FD3-3C24C209F5A0}" presName="Accent2" presStyleLbl="node1" presStyleIdx="0" presStyleCnt="19"/>
      <dgm:spPr/>
    </dgm:pt>
    <dgm:pt modelId="{EBE3F6E8-0C14-4368-AEF2-983645836E51}" type="pres">
      <dgm:prSet presAssocID="{A1154FE1-7E5B-4C10-9FD3-3C24C209F5A0}" presName="Accent3" presStyleLbl="node1" presStyleIdx="1" presStyleCnt="19"/>
      <dgm:spPr/>
    </dgm:pt>
    <dgm:pt modelId="{A41FA640-ECE7-4381-8C98-1830EC5A5F45}" type="pres">
      <dgm:prSet presAssocID="{A1154FE1-7E5B-4C10-9FD3-3C24C209F5A0}" presName="Accent4" presStyleLbl="node1" presStyleIdx="2" presStyleCnt="19"/>
      <dgm:spPr/>
    </dgm:pt>
    <dgm:pt modelId="{6063C94B-4B2A-41D7-A599-96160B29F16F}" type="pres">
      <dgm:prSet presAssocID="{A1154FE1-7E5B-4C10-9FD3-3C24C209F5A0}" presName="Accent5" presStyleLbl="node1" presStyleIdx="3" presStyleCnt="19"/>
      <dgm:spPr/>
    </dgm:pt>
    <dgm:pt modelId="{8DDEE1E1-96B0-472E-9F1C-7FBBDCAD6F31}" type="pres">
      <dgm:prSet presAssocID="{A1154FE1-7E5B-4C10-9FD3-3C24C209F5A0}" presName="Accent6" presStyleLbl="node1" presStyleIdx="4" presStyleCnt="19"/>
      <dgm:spPr/>
    </dgm:pt>
    <dgm:pt modelId="{1BC2E8DF-E5F9-4A22-B5A2-71003AF46816}" type="pres">
      <dgm:prSet presAssocID="{FDF17504-3CF0-4418-8032-F065BC607AFC}" presName="Child1" presStyleLbl="node1" presStyleIdx="5" presStyleCnt="19" custScaleX="184587" custScaleY="177509" custLinFactNeighborX="-29579" custLinFactNeighborY="-86793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CA175E39-93A8-493F-B392-8153A320590B}" type="pres">
      <dgm:prSet presAssocID="{FDF17504-3CF0-4418-8032-F065BC607AFC}" presName="Accent7" presStyleCnt="0"/>
      <dgm:spPr/>
    </dgm:pt>
    <dgm:pt modelId="{BFD748D2-1069-4B47-926F-20EE923D3104}" type="pres">
      <dgm:prSet presAssocID="{FDF17504-3CF0-4418-8032-F065BC607AFC}" presName="AccentHold1" presStyleLbl="node1" presStyleIdx="6" presStyleCnt="19" custLinFactY="-100000" custLinFactNeighborX="-50585" custLinFactNeighborY="-129580"/>
      <dgm:spPr/>
    </dgm:pt>
    <dgm:pt modelId="{51D63E89-3795-488C-8598-36F34EEE5A2F}" type="pres">
      <dgm:prSet presAssocID="{FDF17504-3CF0-4418-8032-F065BC607AFC}" presName="Accent8" presStyleCnt="0"/>
      <dgm:spPr/>
    </dgm:pt>
    <dgm:pt modelId="{FEDDD18E-3A6B-4F5C-9214-A47A0FD6EC11}" type="pres">
      <dgm:prSet presAssocID="{FDF17504-3CF0-4418-8032-F065BC607AFC}" presName="AccentHold2" presStyleLbl="node1" presStyleIdx="7" presStyleCnt="19"/>
      <dgm:spPr/>
    </dgm:pt>
    <dgm:pt modelId="{3D11F964-E1B2-4ED4-AC5D-94382277C79C}" type="pres">
      <dgm:prSet presAssocID="{209950CE-8228-4D6C-999C-2E9A4D7B4865}" presName="Child2" presStyleLbl="node1" presStyleIdx="8" presStyleCnt="19" custScaleX="135468" custScaleY="133095" custLinFactNeighborX="7571" custLinFactNeighborY="-21698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7A7FC98E-4523-4C2D-B55E-DBF65681F134}" type="pres">
      <dgm:prSet presAssocID="{209950CE-8228-4D6C-999C-2E9A4D7B4865}" presName="Accent9" presStyleCnt="0"/>
      <dgm:spPr/>
    </dgm:pt>
    <dgm:pt modelId="{AEB98C14-4751-45B7-88EB-7B5AB71605E5}" type="pres">
      <dgm:prSet presAssocID="{209950CE-8228-4D6C-999C-2E9A4D7B4865}" presName="AccentHold1" presStyleLbl="node1" presStyleIdx="9" presStyleCnt="19" custLinFactX="-18925" custLinFactY="-35216" custLinFactNeighborX="-100000" custLinFactNeighborY="-100000"/>
      <dgm:spPr/>
    </dgm:pt>
    <dgm:pt modelId="{62E8FFDD-6864-4220-8385-9729FB9E7C57}" type="pres">
      <dgm:prSet presAssocID="{209950CE-8228-4D6C-999C-2E9A4D7B4865}" presName="Accent10" presStyleCnt="0"/>
      <dgm:spPr/>
    </dgm:pt>
    <dgm:pt modelId="{2BC1CAA3-50FE-4F57-A764-43DF7E483FD2}" type="pres">
      <dgm:prSet presAssocID="{209950CE-8228-4D6C-999C-2E9A4D7B4865}" presName="AccentHold2" presStyleLbl="node1" presStyleIdx="10" presStyleCnt="19"/>
      <dgm:spPr/>
    </dgm:pt>
    <dgm:pt modelId="{6520BBEE-511A-4CF3-A5E4-A390704ECF08}" type="pres">
      <dgm:prSet presAssocID="{209950CE-8228-4D6C-999C-2E9A4D7B4865}" presName="Accent11" presStyleCnt="0"/>
      <dgm:spPr/>
    </dgm:pt>
    <dgm:pt modelId="{82A69348-2DCA-4EA0-BFE1-A6E7B548CF17}" type="pres">
      <dgm:prSet presAssocID="{209950CE-8228-4D6C-999C-2E9A4D7B4865}" presName="AccentHold3" presStyleLbl="node1" presStyleIdx="11" presStyleCnt="19"/>
      <dgm:spPr/>
    </dgm:pt>
    <dgm:pt modelId="{850DB61F-3D08-4110-BBB6-5EE20C36CD0E}" type="pres">
      <dgm:prSet presAssocID="{074C68C7-688B-40F8-9946-2EFE687D1AC5}" presName="Child3" presStyleLbl="node1" presStyleIdx="12" presStyleCnt="19" custScaleX="146725" custScaleY="147728" custLinFactNeighborX="-33823" custLinFactNeighborY="18242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3F34D3CC-020B-4534-BB16-21542F6B22A4}" type="pres">
      <dgm:prSet presAssocID="{074C68C7-688B-40F8-9946-2EFE687D1AC5}" presName="Accent12" presStyleCnt="0"/>
      <dgm:spPr/>
    </dgm:pt>
    <dgm:pt modelId="{16D15CAE-0B4B-4AD2-869A-BA49A37AAE18}" type="pres">
      <dgm:prSet presAssocID="{074C68C7-688B-40F8-9946-2EFE687D1AC5}" presName="AccentHold1" presStyleLbl="node1" presStyleIdx="13" presStyleCnt="19"/>
      <dgm:spPr/>
    </dgm:pt>
    <dgm:pt modelId="{F1A63954-1A73-471C-A1C3-BCFFBFDE86DA}" type="pres">
      <dgm:prSet presAssocID="{1E7FE722-88F1-460F-8DAD-03385705674A}" presName="Child4" presStyleLbl="node1" presStyleIdx="14" presStyleCnt="19" custScaleX="168761" custScaleY="175321" custLinFactX="-21341" custLinFactNeighborX="-100000" custLinFactNeighborY="-31100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981FFA82-FB76-4767-A485-ECF5FF3D5FD2}" type="pres">
      <dgm:prSet presAssocID="{1E7FE722-88F1-460F-8DAD-03385705674A}" presName="Accent13" presStyleCnt="0"/>
      <dgm:spPr/>
    </dgm:pt>
    <dgm:pt modelId="{7D903F5C-57D1-4EE6-8B90-BE7C2D6E8B6A}" type="pres">
      <dgm:prSet presAssocID="{1E7FE722-88F1-460F-8DAD-03385705674A}" presName="AccentHold1" presStyleLbl="node1" presStyleIdx="15" presStyleCnt="19"/>
      <dgm:spPr/>
    </dgm:pt>
    <dgm:pt modelId="{22976D7E-21A1-4979-B79B-5EE49BD702BD}" type="pres">
      <dgm:prSet presAssocID="{88AB1A5E-AB72-4BBB-A64F-D1BC5F8E664E}" presName="Child5" presStyleLbl="node1" presStyleIdx="16" presStyleCnt="19" custLinFactY="158391" custLinFactNeighborX="20121" custLinFactNeighborY="200000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5354AE87-ADBD-488D-9191-DB67C6D85210}" type="pres">
      <dgm:prSet presAssocID="{88AB1A5E-AB72-4BBB-A64F-D1BC5F8E664E}" presName="Accent15" presStyleCnt="0"/>
      <dgm:spPr/>
    </dgm:pt>
    <dgm:pt modelId="{037A9616-91C1-4F1C-AEED-887120EA7465}" type="pres">
      <dgm:prSet presAssocID="{88AB1A5E-AB72-4BBB-A64F-D1BC5F8E664E}" presName="AccentHold2" presStyleLbl="node1" presStyleIdx="17" presStyleCnt="19"/>
      <dgm:spPr/>
    </dgm:pt>
    <dgm:pt modelId="{6D086C7F-E87A-42C0-B037-DBD988AF1EDA}" type="pres">
      <dgm:prSet presAssocID="{88AB1A5E-AB72-4BBB-A64F-D1BC5F8E664E}" presName="Accent16" presStyleCnt="0"/>
      <dgm:spPr/>
    </dgm:pt>
    <dgm:pt modelId="{D8C3B753-C5ED-48D0-B49B-EDC0E25289CC}" type="pres">
      <dgm:prSet presAssocID="{88AB1A5E-AB72-4BBB-A64F-D1BC5F8E664E}" presName="AccentHold3" presStyleLbl="node1" presStyleIdx="18" presStyleCnt="19"/>
      <dgm:spPr/>
    </dgm:pt>
  </dgm:ptLst>
  <dgm:cxnLst>
    <dgm:cxn modelId="{5F85E788-A7B5-4676-B44D-ACE464B25F71}" type="presOf" srcId="{209950CE-8228-4D6C-999C-2E9A4D7B4865}" destId="{3D11F964-E1B2-4ED4-AC5D-94382277C79C}" srcOrd="0" destOrd="0" presId="urn:microsoft.com/office/officeart/2009/3/layout/CircleRelationship"/>
    <dgm:cxn modelId="{AF05463F-B94B-4BD1-AA40-BE6CEDC90832}" srcId="{A1154FE1-7E5B-4C10-9FD3-3C24C209F5A0}" destId="{1E7FE722-88F1-460F-8DAD-03385705674A}" srcOrd="3" destOrd="0" parTransId="{2F302498-D440-4A0D-B5B6-DE973096EB8D}" sibTransId="{C0FEEBC7-0A46-4D35-8AAA-C1C404299811}"/>
    <dgm:cxn modelId="{CF2B52F1-ADCE-4938-91C0-2FDD9A6DA919}" type="presOf" srcId="{1E7FE722-88F1-460F-8DAD-03385705674A}" destId="{F1A63954-1A73-471C-A1C3-BCFFBFDE86DA}" srcOrd="0" destOrd="0" presId="urn:microsoft.com/office/officeart/2009/3/layout/CircleRelationship"/>
    <dgm:cxn modelId="{E553F94D-3960-4CD5-8B3A-3EF36D52A3EB}" type="presOf" srcId="{88AB1A5E-AB72-4BBB-A64F-D1BC5F8E664E}" destId="{22976D7E-21A1-4979-B79B-5EE49BD702BD}" srcOrd="0" destOrd="0" presId="urn:microsoft.com/office/officeart/2009/3/layout/CircleRelationship"/>
    <dgm:cxn modelId="{1BFC9B36-FE97-4BFE-BBFB-3FA9C43D9ECF}" type="presOf" srcId="{FDF17504-3CF0-4418-8032-F065BC607AFC}" destId="{1BC2E8DF-E5F9-4A22-B5A2-71003AF46816}" srcOrd="0" destOrd="0" presId="urn:microsoft.com/office/officeart/2009/3/layout/CircleRelationship"/>
    <dgm:cxn modelId="{F61823A6-5B57-45A7-9C60-CCAFA386D6D8}" srcId="{69D3950C-B975-4FC6-976F-78225D1F3E7D}" destId="{A1154FE1-7E5B-4C10-9FD3-3C24C209F5A0}" srcOrd="0" destOrd="0" parTransId="{8522911E-4968-4822-8A11-8F6932458CDD}" sibTransId="{90CBC1FB-BEE5-4B7E-84B5-B7A432E7A09C}"/>
    <dgm:cxn modelId="{D17955BD-0291-4EC2-9FFA-7DC15E5377AA}" srcId="{A1154FE1-7E5B-4C10-9FD3-3C24C209F5A0}" destId="{074C68C7-688B-40F8-9946-2EFE687D1AC5}" srcOrd="2" destOrd="0" parTransId="{030DC1C1-05D1-4339-B379-89370D186767}" sibTransId="{1FCADAE0-2124-420E-A773-2C790DB70F6C}"/>
    <dgm:cxn modelId="{D7158B0E-DD17-406F-8DAF-403E4B5F9E15}" type="presOf" srcId="{A1154FE1-7E5B-4C10-9FD3-3C24C209F5A0}" destId="{518AEDF3-490B-42CD-83A0-DA3296361A3C}" srcOrd="0" destOrd="0" presId="urn:microsoft.com/office/officeart/2009/3/layout/CircleRelationship"/>
    <dgm:cxn modelId="{4DEB9E4A-BA83-44C2-8B7B-B26DF9A50494}" type="presOf" srcId="{074C68C7-688B-40F8-9946-2EFE687D1AC5}" destId="{850DB61F-3D08-4110-BBB6-5EE20C36CD0E}" srcOrd="0" destOrd="0" presId="urn:microsoft.com/office/officeart/2009/3/layout/CircleRelationship"/>
    <dgm:cxn modelId="{D24AED30-C8BA-4E56-8651-77E0080813E3}" srcId="{A1154FE1-7E5B-4C10-9FD3-3C24C209F5A0}" destId="{88AB1A5E-AB72-4BBB-A64F-D1BC5F8E664E}" srcOrd="4" destOrd="0" parTransId="{EAFDFBE8-A9F6-4585-A663-B74D1ED69DB4}" sibTransId="{8ACDE1C1-B053-4A82-83FE-5FA27B5CE7C9}"/>
    <dgm:cxn modelId="{DEFA8EEF-11A9-4FC1-8BF3-3E8EEB640C2A}" srcId="{A1154FE1-7E5B-4C10-9FD3-3C24C209F5A0}" destId="{209950CE-8228-4D6C-999C-2E9A4D7B4865}" srcOrd="1" destOrd="0" parTransId="{C7DF16ED-0099-40FA-9595-E7119654FE59}" sibTransId="{82352096-AF67-4327-9D69-5772B59C32EC}"/>
    <dgm:cxn modelId="{4A89B9F0-F05E-4308-ABB4-4F779A4E3847}" srcId="{A1154FE1-7E5B-4C10-9FD3-3C24C209F5A0}" destId="{FDF17504-3CF0-4418-8032-F065BC607AFC}" srcOrd="0" destOrd="0" parTransId="{4B88A5BC-9D66-4FF8-A2D1-E2173545160D}" sibTransId="{4B618065-70B7-4462-9FC8-6B68E0F44F32}"/>
    <dgm:cxn modelId="{BE9CCC8E-3928-477C-B190-946A40093D18}" type="presOf" srcId="{69D3950C-B975-4FC6-976F-78225D1F3E7D}" destId="{05040E91-BAC5-495C-AA55-B9DA76929D21}" srcOrd="0" destOrd="0" presId="urn:microsoft.com/office/officeart/2009/3/layout/CircleRelationship"/>
    <dgm:cxn modelId="{1E41FF8C-AC63-4083-A399-83F7CD56E48F}" type="presParOf" srcId="{05040E91-BAC5-495C-AA55-B9DA76929D21}" destId="{518AEDF3-490B-42CD-83A0-DA3296361A3C}" srcOrd="0" destOrd="0" presId="urn:microsoft.com/office/officeart/2009/3/layout/CircleRelationship"/>
    <dgm:cxn modelId="{AD2DB4AC-55B1-419D-9ED3-02A26FD027AB}" type="presParOf" srcId="{05040E91-BAC5-495C-AA55-B9DA76929D21}" destId="{229C0396-71BF-4E4D-B89E-02DE4F11564A}" srcOrd="1" destOrd="0" presId="urn:microsoft.com/office/officeart/2009/3/layout/CircleRelationship"/>
    <dgm:cxn modelId="{8B8EA41A-E622-44A9-97DE-28D2C550B497}" type="presParOf" srcId="{05040E91-BAC5-495C-AA55-B9DA76929D21}" destId="{EBE3F6E8-0C14-4368-AEF2-983645836E51}" srcOrd="2" destOrd="0" presId="urn:microsoft.com/office/officeart/2009/3/layout/CircleRelationship"/>
    <dgm:cxn modelId="{60F856BC-800A-4E1B-8EDD-DB3A3BEABCCB}" type="presParOf" srcId="{05040E91-BAC5-495C-AA55-B9DA76929D21}" destId="{A41FA640-ECE7-4381-8C98-1830EC5A5F45}" srcOrd="3" destOrd="0" presId="urn:microsoft.com/office/officeart/2009/3/layout/CircleRelationship"/>
    <dgm:cxn modelId="{D72868F4-FF6B-4E51-92EE-0D760CE66263}" type="presParOf" srcId="{05040E91-BAC5-495C-AA55-B9DA76929D21}" destId="{6063C94B-4B2A-41D7-A599-96160B29F16F}" srcOrd="4" destOrd="0" presId="urn:microsoft.com/office/officeart/2009/3/layout/CircleRelationship"/>
    <dgm:cxn modelId="{55852C7E-6B8F-4147-8B43-FAB05EB98C60}" type="presParOf" srcId="{05040E91-BAC5-495C-AA55-B9DA76929D21}" destId="{8DDEE1E1-96B0-472E-9F1C-7FBBDCAD6F31}" srcOrd="5" destOrd="0" presId="urn:microsoft.com/office/officeart/2009/3/layout/CircleRelationship"/>
    <dgm:cxn modelId="{915E8211-4A28-4D1A-B310-06FB59E02A6C}" type="presParOf" srcId="{05040E91-BAC5-495C-AA55-B9DA76929D21}" destId="{1BC2E8DF-E5F9-4A22-B5A2-71003AF46816}" srcOrd="6" destOrd="0" presId="urn:microsoft.com/office/officeart/2009/3/layout/CircleRelationship"/>
    <dgm:cxn modelId="{A1769802-0560-415B-8C03-E7821F2DC2C4}" type="presParOf" srcId="{05040E91-BAC5-495C-AA55-B9DA76929D21}" destId="{CA175E39-93A8-493F-B392-8153A320590B}" srcOrd="7" destOrd="0" presId="urn:microsoft.com/office/officeart/2009/3/layout/CircleRelationship"/>
    <dgm:cxn modelId="{3E80A77A-7BE5-45E6-9A55-999B241DB01D}" type="presParOf" srcId="{CA175E39-93A8-493F-B392-8153A320590B}" destId="{BFD748D2-1069-4B47-926F-20EE923D3104}" srcOrd="0" destOrd="0" presId="urn:microsoft.com/office/officeart/2009/3/layout/CircleRelationship"/>
    <dgm:cxn modelId="{2E2120A1-F84D-4051-B0C5-2012154C997F}" type="presParOf" srcId="{05040E91-BAC5-495C-AA55-B9DA76929D21}" destId="{51D63E89-3795-488C-8598-36F34EEE5A2F}" srcOrd="8" destOrd="0" presId="urn:microsoft.com/office/officeart/2009/3/layout/CircleRelationship"/>
    <dgm:cxn modelId="{B8E2A29F-4999-404F-95BA-DEF510B86F78}" type="presParOf" srcId="{51D63E89-3795-488C-8598-36F34EEE5A2F}" destId="{FEDDD18E-3A6B-4F5C-9214-A47A0FD6EC11}" srcOrd="0" destOrd="0" presId="urn:microsoft.com/office/officeart/2009/3/layout/CircleRelationship"/>
    <dgm:cxn modelId="{4A073DC2-4FFF-4CC1-BC8C-17343EA9C131}" type="presParOf" srcId="{05040E91-BAC5-495C-AA55-B9DA76929D21}" destId="{3D11F964-E1B2-4ED4-AC5D-94382277C79C}" srcOrd="9" destOrd="0" presId="urn:microsoft.com/office/officeart/2009/3/layout/CircleRelationship"/>
    <dgm:cxn modelId="{A15FC699-9714-48E1-9E53-7A007288C290}" type="presParOf" srcId="{05040E91-BAC5-495C-AA55-B9DA76929D21}" destId="{7A7FC98E-4523-4C2D-B55E-DBF65681F134}" srcOrd="10" destOrd="0" presId="urn:microsoft.com/office/officeart/2009/3/layout/CircleRelationship"/>
    <dgm:cxn modelId="{00447A48-681F-49D3-A541-85C246289EF6}" type="presParOf" srcId="{7A7FC98E-4523-4C2D-B55E-DBF65681F134}" destId="{AEB98C14-4751-45B7-88EB-7B5AB71605E5}" srcOrd="0" destOrd="0" presId="urn:microsoft.com/office/officeart/2009/3/layout/CircleRelationship"/>
    <dgm:cxn modelId="{4C78D837-C2D4-4789-8AEC-7B348F26FEF0}" type="presParOf" srcId="{05040E91-BAC5-495C-AA55-B9DA76929D21}" destId="{62E8FFDD-6864-4220-8385-9729FB9E7C57}" srcOrd="11" destOrd="0" presId="urn:microsoft.com/office/officeart/2009/3/layout/CircleRelationship"/>
    <dgm:cxn modelId="{DD5AADE2-E76B-43A9-B9DE-D04532365F74}" type="presParOf" srcId="{62E8FFDD-6864-4220-8385-9729FB9E7C57}" destId="{2BC1CAA3-50FE-4F57-A764-43DF7E483FD2}" srcOrd="0" destOrd="0" presId="urn:microsoft.com/office/officeart/2009/3/layout/CircleRelationship"/>
    <dgm:cxn modelId="{7877E583-0B6D-4000-8D9F-558369745FD8}" type="presParOf" srcId="{05040E91-BAC5-495C-AA55-B9DA76929D21}" destId="{6520BBEE-511A-4CF3-A5E4-A390704ECF08}" srcOrd="12" destOrd="0" presId="urn:microsoft.com/office/officeart/2009/3/layout/CircleRelationship"/>
    <dgm:cxn modelId="{1A5450A7-02E3-4C42-B26D-503105FAC7E0}" type="presParOf" srcId="{6520BBEE-511A-4CF3-A5E4-A390704ECF08}" destId="{82A69348-2DCA-4EA0-BFE1-A6E7B548CF17}" srcOrd="0" destOrd="0" presId="urn:microsoft.com/office/officeart/2009/3/layout/CircleRelationship"/>
    <dgm:cxn modelId="{F3F0CA9D-36F6-4D98-9D13-0232B80C29B4}" type="presParOf" srcId="{05040E91-BAC5-495C-AA55-B9DA76929D21}" destId="{850DB61F-3D08-4110-BBB6-5EE20C36CD0E}" srcOrd="13" destOrd="0" presId="urn:microsoft.com/office/officeart/2009/3/layout/CircleRelationship"/>
    <dgm:cxn modelId="{C832FDB5-1388-4DEC-805A-9E7F9A559CD4}" type="presParOf" srcId="{05040E91-BAC5-495C-AA55-B9DA76929D21}" destId="{3F34D3CC-020B-4534-BB16-21542F6B22A4}" srcOrd="14" destOrd="0" presId="urn:microsoft.com/office/officeart/2009/3/layout/CircleRelationship"/>
    <dgm:cxn modelId="{656C0D15-0043-478E-98B0-6CDCBDC142DA}" type="presParOf" srcId="{3F34D3CC-020B-4534-BB16-21542F6B22A4}" destId="{16D15CAE-0B4B-4AD2-869A-BA49A37AAE18}" srcOrd="0" destOrd="0" presId="urn:microsoft.com/office/officeart/2009/3/layout/CircleRelationship"/>
    <dgm:cxn modelId="{2566F8BB-08D0-41FE-ABC8-81225324D2BE}" type="presParOf" srcId="{05040E91-BAC5-495C-AA55-B9DA76929D21}" destId="{F1A63954-1A73-471C-A1C3-BCFFBFDE86DA}" srcOrd="15" destOrd="0" presId="urn:microsoft.com/office/officeart/2009/3/layout/CircleRelationship"/>
    <dgm:cxn modelId="{2A0AF47B-42F6-4D69-9476-3571D77B2853}" type="presParOf" srcId="{05040E91-BAC5-495C-AA55-B9DA76929D21}" destId="{981FFA82-FB76-4767-A485-ECF5FF3D5FD2}" srcOrd="16" destOrd="0" presId="urn:microsoft.com/office/officeart/2009/3/layout/CircleRelationship"/>
    <dgm:cxn modelId="{EE82F9FD-0563-44C2-AD68-0744A0F1242B}" type="presParOf" srcId="{981FFA82-FB76-4767-A485-ECF5FF3D5FD2}" destId="{7D903F5C-57D1-4EE6-8B90-BE7C2D6E8B6A}" srcOrd="0" destOrd="0" presId="urn:microsoft.com/office/officeart/2009/3/layout/CircleRelationship"/>
    <dgm:cxn modelId="{54A24F7C-FFAA-4A6C-8D8C-1A83D242BDA4}" type="presParOf" srcId="{05040E91-BAC5-495C-AA55-B9DA76929D21}" destId="{22976D7E-21A1-4979-B79B-5EE49BD702BD}" srcOrd="17" destOrd="0" presId="urn:microsoft.com/office/officeart/2009/3/layout/CircleRelationship"/>
    <dgm:cxn modelId="{A57100E6-879A-4111-B8BB-C0F4C86DA02D}" type="presParOf" srcId="{05040E91-BAC5-495C-AA55-B9DA76929D21}" destId="{5354AE87-ADBD-488D-9191-DB67C6D85210}" srcOrd="18" destOrd="0" presId="urn:microsoft.com/office/officeart/2009/3/layout/CircleRelationship"/>
    <dgm:cxn modelId="{3F3DFE2E-6840-48C8-8B02-BC67E933D425}" type="presParOf" srcId="{5354AE87-ADBD-488D-9191-DB67C6D85210}" destId="{037A9616-91C1-4F1C-AEED-887120EA7465}" srcOrd="0" destOrd="0" presId="urn:microsoft.com/office/officeart/2009/3/layout/CircleRelationship"/>
    <dgm:cxn modelId="{F3FDE919-5B59-4E95-B881-B575A8D3C133}" type="presParOf" srcId="{05040E91-BAC5-495C-AA55-B9DA76929D21}" destId="{6D086C7F-E87A-42C0-B037-DBD988AF1EDA}" srcOrd="19" destOrd="0" presId="urn:microsoft.com/office/officeart/2009/3/layout/CircleRelationship"/>
    <dgm:cxn modelId="{8268CEDD-7BAA-498D-9190-D286F9D69739}" type="presParOf" srcId="{6D086C7F-E87A-42C0-B037-DBD988AF1EDA}" destId="{D8C3B753-C5ED-48D0-B49B-EDC0E25289C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FA8DE7-188C-4346-9C22-86602E61B3D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04F622FA-9442-4396-B26B-ED53AE21B01C}">
      <dgm:prSet phldrT="[Teksti]" custT="1"/>
      <dgm:spPr/>
      <dgm:t>
        <a:bodyPr/>
        <a:lstStyle/>
        <a:p>
          <a:r>
            <a:rPr lang="fi-FI" sz="3000" dirty="0" smtClean="0"/>
            <a:t>Kokemus oman elämän hallinnasta</a:t>
          </a:r>
          <a:endParaRPr lang="fi-FI" sz="3000" dirty="0"/>
        </a:p>
      </dgm:t>
    </dgm:pt>
    <dgm:pt modelId="{790A764C-5CA1-4974-897A-FB4FD337ABB8}" type="parTrans" cxnId="{6B740D07-0A5E-496B-8ADB-CE862657EA1D}">
      <dgm:prSet/>
      <dgm:spPr/>
      <dgm:t>
        <a:bodyPr/>
        <a:lstStyle/>
        <a:p>
          <a:endParaRPr lang="fi-FI"/>
        </a:p>
      </dgm:t>
    </dgm:pt>
    <dgm:pt modelId="{1DCF4952-438B-4C4E-8478-87FA105EFB02}" type="sibTrans" cxnId="{6B740D07-0A5E-496B-8ADB-CE862657EA1D}">
      <dgm:prSet/>
      <dgm:spPr/>
      <dgm:t>
        <a:bodyPr/>
        <a:lstStyle/>
        <a:p>
          <a:endParaRPr lang="fi-FI"/>
        </a:p>
      </dgm:t>
    </dgm:pt>
    <dgm:pt modelId="{A2D6755C-15DF-4B0D-96ED-3459707E1516}">
      <dgm:prSet phldrT="[Teksti]" custT="1"/>
      <dgm:spPr/>
      <dgm:t>
        <a:bodyPr/>
        <a:lstStyle/>
        <a:p>
          <a:r>
            <a:rPr lang="fi-FI" sz="1600" dirty="0" err="1" smtClean="0"/>
            <a:t>Merkitykselli-syyden</a:t>
          </a:r>
          <a:r>
            <a:rPr lang="fi-FI" sz="1600" dirty="0" smtClean="0"/>
            <a:t> kokemus</a:t>
          </a:r>
          <a:endParaRPr lang="fi-FI" sz="1600" dirty="0"/>
        </a:p>
      </dgm:t>
    </dgm:pt>
    <dgm:pt modelId="{5BF873FB-5006-481B-A83F-7E9D1C8B3DE7}" type="parTrans" cxnId="{3ED8EB27-1F5C-4E09-9740-24E1A1BA14E4}">
      <dgm:prSet/>
      <dgm:spPr/>
      <dgm:t>
        <a:bodyPr/>
        <a:lstStyle/>
        <a:p>
          <a:endParaRPr lang="fi-FI"/>
        </a:p>
      </dgm:t>
    </dgm:pt>
    <dgm:pt modelId="{6FE87C33-360C-4636-BD53-8F8127651D2B}" type="sibTrans" cxnId="{3ED8EB27-1F5C-4E09-9740-24E1A1BA14E4}">
      <dgm:prSet/>
      <dgm:spPr/>
      <dgm:t>
        <a:bodyPr/>
        <a:lstStyle/>
        <a:p>
          <a:endParaRPr lang="fi-FI"/>
        </a:p>
      </dgm:t>
    </dgm:pt>
    <dgm:pt modelId="{35BB7665-99B6-43AF-8A1F-D500778725E1}">
      <dgm:prSet phldrT="[Teksti]" custT="1"/>
      <dgm:spPr/>
      <dgm:t>
        <a:bodyPr/>
        <a:lstStyle/>
        <a:p>
          <a:r>
            <a:rPr lang="fi-FI" sz="1800" dirty="0" smtClean="0"/>
            <a:t>Demokratia ja </a:t>
          </a:r>
          <a:r>
            <a:rPr lang="fi-FI" sz="1800" dirty="0" err="1" smtClean="0"/>
            <a:t>läpinä-kyvyys</a:t>
          </a:r>
          <a:endParaRPr lang="fi-FI" sz="1800" dirty="0"/>
        </a:p>
      </dgm:t>
    </dgm:pt>
    <dgm:pt modelId="{E4BD4958-82FC-4F82-8658-D47CEC917D17}" type="parTrans" cxnId="{8C1CA444-C7D2-4902-A03C-7AE881862368}">
      <dgm:prSet/>
      <dgm:spPr/>
      <dgm:t>
        <a:bodyPr/>
        <a:lstStyle/>
        <a:p>
          <a:endParaRPr lang="fi-FI"/>
        </a:p>
      </dgm:t>
    </dgm:pt>
    <dgm:pt modelId="{FD270A2D-8543-448F-B20B-20C749141300}" type="sibTrans" cxnId="{8C1CA444-C7D2-4902-A03C-7AE881862368}">
      <dgm:prSet/>
      <dgm:spPr/>
      <dgm:t>
        <a:bodyPr/>
        <a:lstStyle/>
        <a:p>
          <a:endParaRPr lang="fi-FI"/>
        </a:p>
      </dgm:t>
    </dgm:pt>
    <dgm:pt modelId="{762051A6-B996-4B02-BE81-73D921BB85B7}">
      <dgm:prSet custT="1"/>
      <dgm:spPr/>
      <dgm:t>
        <a:bodyPr/>
        <a:lstStyle/>
        <a:p>
          <a:r>
            <a:rPr lang="fi-FI" sz="1600" dirty="0" smtClean="0"/>
            <a:t>Monet osallisuuden muodot</a:t>
          </a:r>
          <a:endParaRPr lang="fi-FI" sz="1600" dirty="0"/>
        </a:p>
      </dgm:t>
    </dgm:pt>
    <dgm:pt modelId="{34971D76-CDFE-4E55-8F2C-85D4B139A765}" type="parTrans" cxnId="{1FA8E9EC-4B3A-4259-A49F-B5961EAEC872}">
      <dgm:prSet/>
      <dgm:spPr/>
      <dgm:t>
        <a:bodyPr/>
        <a:lstStyle/>
        <a:p>
          <a:endParaRPr lang="fi-FI"/>
        </a:p>
      </dgm:t>
    </dgm:pt>
    <dgm:pt modelId="{0A0F0172-6B20-464C-9B88-876B918AA9C4}" type="sibTrans" cxnId="{1FA8E9EC-4B3A-4259-A49F-B5961EAEC872}">
      <dgm:prSet/>
      <dgm:spPr/>
      <dgm:t>
        <a:bodyPr/>
        <a:lstStyle/>
        <a:p>
          <a:endParaRPr lang="fi-FI"/>
        </a:p>
      </dgm:t>
    </dgm:pt>
    <dgm:pt modelId="{80E6CC60-034F-4704-B62D-C930759B7D1E}">
      <dgm:prSet custT="1"/>
      <dgm:spPr/>
      <dgm:t>
        <a:bodyPr/>
        <a:lstStyle/>
        <a:p>
          <a:r>
            <a:rPr lang="fi-FI" sz="1800" dirty="0" smtClean="0"/>
            <a:t>Kaikkien osallisuus</a:t>
          </a:r>
          <a:endParaRPr lang="fi-FI" sz="1800" dirty="0"/>
        </a:p>
      </dgm:t>
    </dgm:pt>
    <dgm:pt modelId="{A370650F-741B-43C8-8600-7FF79629EAAE}" type="parTrans" cxnId="{B3C518DC-FDDF-45DF-9F98-F8127718FFAE}">
      <dgm:prSet/>
      <dgm:spPr/>
      <dgm:t>
        <a:bodyPr/>
        <a:lstStyle/>
        <a:p>
          <a:endParaRPr lang="fi-FI"/>
        </a:p>
      </dgm:t>
    </dgm:pt>
    <dgm:pt modelId="{7A851703-5CAB-4D2B-B832-FEDA69AEC805}" type="sibTrans" cxnId="{B3C518DC-FDDF-45DF-9F98-F8127718FFAE}">
      <dgm:prSet/>
      <dgm:spPr/>
      <dgm:t>
        <a:bodyPr/>
        <a:lstStyle/>
        <a:p>
          <a:endParaRPr lang="fi-FI"/>
        </a:p>
      </dgm:t>
    </dgm:pt>
    <dgm:pt modelId="{E5E5B1CE-260D-4D47-B93D-4411D9D61823}" type="pres">
      <dgm:prSet presAssocID="{56FA8DE7-188C-4346-9C22-86602E61B3D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A6A6A288-D6D1-40FC-AC66-DCBB511E12CC}" type="pres">
      <dgm:prSet presAssocID="{04F622FA-9442-4396-B26B-ED53AE21B01C}" presName="Parent" presStyleLbl="node0" presStyleIdx="0" presStyleCnt="1" custScaleX="145375" custScaleY="149187" custLinFactNeighborX="841" custLinFactNeighborY="18906">
        <dgm:presLayoutVars>
          <dgm:chMax val="5"/>
          <dgm:chPref val="5"/>
        </dgm:presLayoutVars>
      </dgm:prSet>
      <dgm:spPr/>
      <dgm:t>
        <a:bodyPr/>
        <a:lstStyle/>
        <a:p>
          <a:endParaRPr lang="fi-FI"/>
        </a:p>
      </dgm:t>
    </dgm:pt>
    <dgm:pt modelId="{0467DDD0-3E3D-4A17-96CB-1B4852A7F603}" type="pres">
      <dgm:prSet presAssocID="{04F622FA-9442-4396-B26B-ED53AE21B01C}" presName="Accent1" presStyleLbl="node1" presStyleIdx="0" presStyleCnt="17"/>
      <dgm:spPr/>
    </dgm:pt>
    <dgm:pt modelId="{53A9FD43-BE4C-4E88-8168-D453DF837FC7}" type="pres">
      <dgm:prSet presAssocID="{04F622FA-9442-4396-B26B-ED53AE21B01C}" presName="Accent2" presStyleLbl="node1" presStyleIdx="1" presStyleCnt="17"/>
      <dgm:spPr/>
    </dgm:pt>
    <dgm:pt modelId="{9DB83647-A179-495D-8DB3-30C1D69C89DE}" type="pres">
      <dgm:prSet presAssocID="{04F622FA-9442-4396-B26B-ED53AE21B01C}" presName="Accent3" presStyleLbl="node1" presStyleIdx="2" presStyleCnt="17" custLinFactNeighborX="-6828" custLinFactNeighborY="88771"/>
      <dgm:spPr/>
    </dgm:pt>
    <dgm:pt modelId="{57C551E6-E51A-441E-A1DB-B486E67EEF5E}" type="pres">
      <dgm:prSet presAssocID="{04F622FA-9442-4396-B26B-ED53AE21B01C}" presName="Accent4" presStyleLbl="node1" presStyleIdx="3" presStyleCnt="17"/>
      <dgm:spPr/>
    </dgm:pt>
    <dgm:pt modelId="{99B31BE0-B0C0-431D-B621-B25D6209A43E}" type="pres">
      <dgm:prSet presAssocID="{04F622FA-9442-4396-B26B-ED53AE21B01C}" presName="Accent5" presStyleLbl="node1" presStyleIdx="4" presStyleCnt="17"/>
      <dgm:spPr/>
    </dgm:pt>
    <dgm:pt modelId="{6D999154-D9FC-44B3-8209-D20105BD0CFE}" type="pres">
      <dgm:prSet presAssocID="{04F622FA-9442-4396-B26B-ED53AE21B01C}" presName="Accent6" presStyleLbl="node1" presStyleIdx="5" presStyleCnt="17" custLinFactX="35683" custLinFactY="-200000" custLinFactNeighborX="100000" custLinFactNeighborY="-233410"/>
      <dgm:spPr/>
    </dgm:pt>
    <dgm:pt modelId="{44601E6E-38BF-4FFE-89D7-6C8B74492ED2}" type="pres">
      <dgm:prSet presAssocID="{A2D6755C-15DF-4B0D-96ED-3459707E1516}" presName="Child1" presStyleLbl="node1" presStyleIdx="6" presStyleCnt="17" custScaleX="144533" custScaleY="145213" custLinFactNeighborX="-9185" custLinFactNeighborY="-50840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0D4513C0-6B62-406C-8F48-258B06DA1354}" type="pres">
      <dgm:prSet presAssocID="{A2D6755C-15DF-4B0D-96ED-3459707E1516}" presName="Accent7" presStyleCnt="0"/>
      <dgm:spPr/>
    </dgm:pt>
    <dgm:pt modelId="{EC97DA46-0795-427E-872C-E5C7C39C08E8}" type="pres">
      <dgm:prSet presAssocID="{A2D6755C-15DF-4B0D-96ED-3459707E1516}" presName="AccentHold1" presStyleLbl="node1" presStyleIdx="7" presStyleCnt="17"/>
      <dgm:spPr/>
    </dgm:pt>
    <dgm:pt modelId="{F2C7D908-B880-4CDD-AD0C-F0A232B10DCC}" type="pres">
      <dgm:prSet presAssocID="{A2D6755C-15DF-4B0D-96ED-3459707E1516}" presName="Accent8" presStyleCnt="0"/>
      <dgm:spPr/>
    </dgm:pt>
    <dgm:pt modelId="{5199863D-7AA2-4234-BC8B-4A7292F9A849}" type="pres">
      <dgm:prSet presAssocID="{A2D6755C-15DF-4B0D-96ED-3459707E1516}" presName="AccentHold2" presStyleLbl="node1" presStyleIdx="8" presStyleCnt="17" custScaleX="157501" custScaleY="156818" custLinFactNeighborX="-23020" custLinFactNeighborY="-77397"/>
      <dgm:spPr/>
    </dgm:pt>
    <dgm:pt modelId="{796EB67A-82E8-4074-84D5-D024B585AA51}" type="pres">
      <dgm:prSet presAssocID="{35BB7665-99B6-43AF-8A1F-D500778725E1}" presName="Child2" presStyleLbl="node1" presStyleIdx="9" presStyleCnt="17" custScaleX="131847" custScaleY="132411" custLinFactNeighborX="-38367" custLinFactNeighborY="2860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370E874E-6668-46F0-9287-819E5B328714}" type="pres">
      <dgm:prSet presAssocID="{35BB7665-99B6-43AF-8A1F-D500778725E1}" presName="Accent9" presStyleCnt="0"/>
      <dgm:spPr/>
    </dgm:pt>
    <dgm:pt modelId="{2E7C0235-A91A-4D8E-AA80-4B7771353167}" type="pres">
      <dgm:prSet presAssocID="{35BB7665-99B6-43AF-8A1F-D500778725E1}" presName="AccentHold1" presStyleLbl="node1" presStyleIdx="10" presStyleCnt="17" custLinFactNeighborY="57460"/>
      <dgm:spPr/>
    </dgm:pt>
    <dgm:pt modelId="{951C3892-F2FD-4324-B738-62E24DC9927D}" type="pres">
      <dgm:prSet presAssocID="{35BB7665-99B6-43AF-8A1F-D500778725E1}" presName="Accent10" presStyleCnt="0"/>
      <dgm:spPr/>
    </dgm:pt>
    <dgm:pt modelId="{120B34A5-735E-4992-8798-06E754B17E8A}" type="pres">
      <dgm:prSet presAssocID="{35BB7665-99B6-43AF-8A1F-D500778725E1}" presName="AccentHold2" presStyleLbl="node1" presStyleIdx="11" presStyleCnt="17"/>
      <dgm:spPr/>
    </dgm:pt>
    <dgm:pt modelId="{0C96BC92-7906-48CC-954A-ADBBB67FCCEF}" type="pres">
      <dgm:prSet presAssocID="{35BB7665-99B6-43AF-8A1F-D500778725E1}" presName="Accent11" presStyleCnt="0"/>
      <dgm:spPr/>
    </dgm:pt>
    <dgm:pt modelId="{5CB4EC15-BFED-4452-AC91-F3A0F002874B}" type="pres">
      <dgm:prSet presAssocID="{35BB7665-99B6-43AF-8A1F-D500778725E1}" presName="AccentHold3" presStyleLbl="node1" presStyleIdx="12" presStyleCnt="17"/>
      <dgm:spPr/>
    </dgm:pt>
    <dgm:pt modelId="{61F68F98-8623-4E6D-89FF-95A574284629}" type="pres">
      <dgm:prSet presAssocID="{762051A6-B996-4B02-BE81-73D921BB85B7}" presName="Child3" presStyleLbl="node1" presStyleIdx="13" presStyleCnt="17" custScaleX="149162" custScaleY="151542" custLinFactNeighborX="-92291" custLinFactNeighborY="44144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AF7EC28B-C082-4EBB-BBA9-A9DA59B21F38}" type="pres">
      <dgm:prSet presAssocID="{762051A6-B996-4B02-BE81-73D921BB85B7}" presName="Accent12" presStyleCnt="0"/>
      <dgm:spPr/>
    </dgm:pt>
    <dgm:pt modelId="{BC74A2F7-4220-4F08-92B4-88D67C95C9C5}" type="pres">
      <dgm:prSet presAssocID="{762051A6-B996-4B02-BE81-73D921BB85B7}" presName="AccentHold1" presStyleLbl="node1" presStyleIdx="14" presStyleCnt="17"/>
      <dgm:spPr/>
    </dgm:pt>
    <dgm:pt modelId="{DC10D74F-4741-4A10-938F-89006E7A5652}" type="pres">
      <dgm:prSet presAssocID="{80E6CC60-034F-4704-B62D-C930759B7D1E}" presName="Child4" presStyleLbl="node1" presStyleIdx="15" presStyleCnt="17" custScaleX="152988" custScaleY="154106" custLinFactNeighborX="-91351" custLinFactNeighborY="-17998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C37E3314-043C-4FCB-BD73-6B2688B77042}" type="pres">
      <dgm:prSet presAssocID="{80E6CC60-034F-4704-B62D-C930759B7D1E}" presName="Accent13" presStyleCnt="0"/>
      <dgm:spPr/>
    </dgm:pt>
    <dgm:pt modelId="{EB5D81D3-DB26-4B9C-BD63-7177F852344D}" type="pres">
      <dgm:prSet presAssocID="{80E6CC60-034F-4704-B62D-C930759B7D1E}" presName="AccentHold1" presStyleLbl="node1" presStyleIdx="16" presStyleCnt="17"/>
      <dgm:spPr/>
    </dgm:pt>
  </dgm:ptLst>
  <dgm:cxnLst>
    <dgm:cxn modelId="{B3C518DC-FDDF-45DF-9F98-F8127718FFAE}" srcId="{04F622FA-9442-4396-B26B-ED53AE21B01C}" destId="{80E6CC60-034F-4704-B62D-C930759B7D1E}" srcOrd="3" destOrd="0" parTransId="{A370650F-741B-43C8-8600-7FF79629EAAE}" sibTransId="{7A851703-5CAB-4D2B-B832-FEDA69AEC805}"/>
    <dgm:cxn modelId="{D58B64BF-1520-45B8-9255-E884080B55BF}" type="presOf" srcId="{56FA8DE7-188C-4346-9C22-86602E61B3DF}" destId="{E5E5B1CE-260D-4D47-B93D-4411D9D61823}" srcOrd="0" destOrd="0" presId="urn:microsoft.com/office/officeart/2009/3/layout/CircleRelationship"/>
    <dgm:cxn modelId="{5200F7B1-7580-4154-B360-34DE4D9FDB02}" type="presOf" srcId="{35BB7665-99B6-43AF-8A1F-D500778725E1}" destId="{796EB67A-82E8-4074-84D5-D024B585AA51}" srcOrd="0" destOrd="0" presId="urn:microsoft.com/office/officeart/2009/3/layout/CircleRelationship"/>
    <dgm:cxn modelId="{6B740D07-0A5E-496B-8ADB-CE862657EA1D}" srcId="{56FA8DE7-188C-4346-9C22-86602E61B3DF}" destId="{04F622FA-9442-4396-B26B-ED53AE21B01C}" srcOrd="0" destOrd="0" parTransId="{790A764C-5CA1-4974-897A-FB4FD337ABB8}" sibTransId="{1DCF4952-438B-4C4E-8478-87FA105EFB02}"/>
    <dgm:cxn modelId="{E1B9552F-6D33-4597-B541-55AEAB83203C}" type="presOf" srcId="{762051A6-B996-4B02-BE81-73D921BB85B7}" destId="{61F68F98-8623-4E6D-89FF-95A574284629}" srcOrd="0" destOrd="0" presId="urn:microsoft.com/office/officeart/2009/3/layout/CircleRelationship"/>
    <dgm:cxn modelId="{1FA8E9EC-4B3A-4259-A49F-B5961EAEC872}" srcId="{04F622FA-9442-4396-B26B-ED53AE21B01C}" destId="{762051A6-B996-4B02-BE81-73D921BB85B7}" srcOrd="2" destOrd="0" parTransId="{34971D76-CDFE-4E55-8F2C-85D4B139A765}" sibTransId="{0A0F0172-6B20-464C-9B88-876B918AA9C4}"/>
    <dgm:cxn modelId="{8C1CA444-C7D2-4902-A03C-7AE881862368}" srcId="{04F622FA-9442-4396-B26B-ED53AE21B01C}" destId="{35BB7665-99B6-43AF-8A1F-D500778725E1}" srcOrd="1" destOrd="0" parTransId="{E4BD4958-82FC-4F82-8658-D47CEC917D17}" sibTransId="{FD270A2D-8543-448F-B20B-20C749141300}"/>
    <dgm:cxn modelId="{3ED8EB27-1F5C-4E09-9740-24E1A1BA14E4}" srcId="{04F622FA-9442-4396-B26B-ED53AE21B01C}" destId="{A2D6755C-15DF-4B0D-96ED-3459707E1516}" srcOrd="0" destOrd="0" parTransId="{5BF873FB-5006-481B-A83F-7E9D1C8B3DE7}" sibTransId="{6FE87C33-360C-4636-BD53-8F8127651D2B}"/>
    <dgm:cxn modelId="{517C7BA4-F583-4360-81C4-ECF1CFB200BC}" type="presOf" srcId="{04F622FA-9442-4396-B26B-ED53AE21B01C}" destId="{A6A6A288-D6D1-40FC-AC66-DCBB511E12CC}" srcOrd="0" destOrd="0" presId="urn:microsoft.com/office/officeart/2009/3/layout/CircleRelationship"/>
    <dgm:cxn modelId="{41D2EFBB-08B3-48F8-87ED-5AB32BEED120}" type="presOf" srcId="{A2D6755C-15DF-4B0D-96ED-3459707E1516}" destId="{44601E6E-38BF-4FFE-89D7-6C8B74492ED2}" srcOrd="0" destOrd="0" presId="urn:microsoft.com/office/officeart/2009/3/layout/CircleRelationship"/>
    <dgm:cxn modelId="{80898DBD-625A-4888-A496-469F17247E3A}" type="presOf" srcId="{80E6CC60-034F-4704-B62D-C930759B7D1E}" destId="{DC10D74F-4741-4A10-938F-89006E7A5652}" srcOrd="0" destOrd="0" presId="urn:microsoft.com/office/officeart/2009/3/layout/CircleRelationship"/>
    <dgm:cxn modelId="{72187F12-DF24-45CA-943A-3E09A0F42EE2}" type="presParOf" srcId="{E5E5B1CE-260D-4D47-B93D-4411D9D61823}" destId="{A6A6A288-D6D1-40FC-AC66-DCBB511E12CC}" srcOrd="0" destOrd="0" presId="urn:microsoft.com/office/officeart/2009/3/layout/CircleRelationship"/>
    <dgm:cxn modelId="{15DFB6F4-8407-46E9-A97B-2CB7F57F68D6}" type="presParOf" srcId="{E5E5B1CE-260D-4D47-B93D-4411D9D61823}" destId="{0467DDD0-3E3D-4A17-96CB-1B4852A7F603}" srcOrd="1" destOrd="0" presId="urn:microsoft.com/office/officeart/2009/3/layout/CircleRelationship"/>
    <dgm:cxn modelId="{4C04D7BE-CE6F-434D-B31D-766A6935D232}" type="presParOf" srcId="{E5E5B1CE-260D-4D47-B93D-4411D9D61823}" destId="{53A9FD43-BE4C-4E88-8168-D453DF837FC7}" srcOrd="2" destOrd="0" presId="urn:microsoft.com/office/officeart/2009/3/layout/CircleRelationship"/>
    <dgm:cxn modelId="{ED830ACD-9B34-4590-9852-72F52016C3EC}" type="presParOf" srcId="{E5E5B1CE-260D-4D47-B93D-4411D9D61823}" destId="{9DB83647-A179-495D-8DB3-30C1D69C89DE}" srcOrd="3" destOrd="0" presId="urn:microsoft.com/office/officeart/2009/3/layout/CircleRelationship"/>
    <dgm:cxn modelId="{AC531E05-C6F2-46B8-B4B7-18DBD545E2EE}" type="presParOf" srcId="{E5E5B1CE-260D-4D47-B93D-4411D9D61823}" destId="{57C551E6-E51A-441E-A1DB-B486E67EEF5E}" srcOrd="4" destOrd="0" presId="urn:microsoft.com/office/officeart/2009/3/layout/CircleRelationship"/>
    <dgm:cxn modelId="{2BA1DCAD-7694-4BDB-9198-266BC995FDE9}" type="presParOf" srcId="{E5E5B1CE-260D-4D47-B93D-4411D9D61823}" destId="{99B31BE0-B0C0-431D-B621-B25D6209A43E}" srcOrd="5" destOrd="0" presId="urn:microsoft.com/office/officeart/2009/3/layout/CircleRelationship"/>
    <dgm:cxn modelId="{F7820ED0-2B1E-41B4-A2F5-2BADCB004FCC}" type="presParOf" srcId="{E5E5B1CE-260D-4D47-B93D-4411D9D61823}" destId="{6D999154-D9FC-44B3-8209-D20105BD0CFE}" srcOrd="6" destOrd="0" presId="urn:microsoft.com/office/officeart/2009/3/layout/CircleRelationship"/>
    <dgm:cxn modelId="{9DCDA30E-8370-4882-94B9-F3229218DD79}" type="presParOf" srcId="{E5E5B1CE-260D-4D47-B93D-4411D9D61823}" destId="{44601E6E-38BF-4FFE-89D7-6C8B74492ED2}" srcOrd="7" destOrd="0" presId="urn:microsoft.com/office/officeart/2009/3/layout/CircleRelationship"/>
    <dgm:cxn modelId="{69124F15-CE94-4441-B9F6-B4C5034D576F}" type="presParOf" srcId="{E5E5B1CE-260D-4D47-B93D-4411D9D61823}" destId="{0D4513C0-6B62-406C-8F48-258B06DA1354}" srcOrd="8" destOrd="0" presId="urn:microsoft.com/office/officeart/2009/3/layout/CircleRelationship"/>
    <dgm:cxn modelId="{AF54ACAE-A11F-438D-8FDA-21E39B488E19}" type="presParOf" srcId="{0D4513C0-6B62-406C-8F48-258B06DA1354}" destId="{EC97DA46-0795-427E-872C-E5C7C39C08E8}" srcOrd="0" destOrd="0" presId="urn:microsoft.com/office/officeart/2009/3/layout/CircleRelationship"/>
    <dgm:cxn modelId="{B0DCD8B0-C696-4EFF-B10B-15D4E2FFFA1E}" type="presParOf" srcId="{E5E5B1CE-260D-4D47-B93D-4411D9D61823}" destId="{F2C7D908-B880-4CDD-AD0C-F0A232B10DCC}" srcOrd="9" destOrd="0" presId="urn:microsoft.com/office/officeart/2009/3/layout/CircleRelationship"/>
    <dgm:cxn modelId="{96052C5B-3EA1-41AB-A4DA-9A8B5FDE5157}" type="presParOf" srcId="{F2C7D908-B880-4CDD-AD0C-F0A232B10DCC}" destId="{5199863D-7AA2-4234-BC8B-4A7292F9A849}" srcOrd="0" destOrd="0" presId="urn:microsoft.com/office/officeart/2009/3/layout/CircleRelationship"/>
    <dgm:cxn modelId="{FFF9D7AC-74D6-4E6A-A49B-91031241E299}" type="presParOf" srcId="{E5E5B1CE-260D-4D47-B93D-4411D9D61823}" destId="{796EB67A-82E8-4074-84D5-D024B585AA51}" srcOrd="10" destOrd="0" presId="urn:microsoft.com/office/officeart/2009/3/layout/CircleRelationship"/>
    <dgm:cxn modelId="{C4F6417D-0F33-45CA-8BA0-0940C1CA497D}" type="presParOf" srcId="{E5E5B1CE-260D-4D47-B93D-4411D9D61823}" destId="{370E874E-6668-46F0-9287-819E5B328714}" srcOrd="11" destOrd="0" presId="urn:microsoft.com/office/officeart/2009/3/layout/CircleRelationship"/>
    <dgm:cxn modelId="{AF3064C4-9D43-4C9B-8E17-F83448D085FA}" type="presParOf" srcId="{370E874E-6668-46F0-9287-819E5B328714}" destId="{2E7C0235-A91A-4D8E-AA80-4B7771353167}" srcOrd="0" destOrd="0" presId="urn:microsoft.com/office/officeart/2009/3/layout/CircleRelationship"/>
    <dgm:cxn modelId="{3F7CCE77-27DE-47F1-9738-029A82C711D2}" type="presParOf" srcId="{E5E5B1CE-260D-4D47-B93D-4411D9D61823}" destId="{951C3892-F2FD-4324-B738-62E24DC9927D}" srcOrd="12" destOrd="0" presId="urn:microsoft.com/office/officeart/2009/3/layout/CircleRelationship"/>
    <dgm:cxn modelId="{29F361AB-C318-4365-9390-37198D309B42}" type="presParOf" srcId="{951C3892-F2FD-4324-B738-62E24DC9927D}" destId="{120B34A5-735E-4992-8798-06E754B17E8A}" srcOrd="0" destOrd="0" presId="urn:microsoft.com/office/officeart/2009/3/layout/CircleRelationship"/>
    <dgm:cxn modelId="{F3AF5854-7226-4548-A807-3C546ED7B3CD}" type="presParOf" srcId="{E5E5B1CE-260D-4D47-B93D-4411D9D61823}" destId="{0C96BC92-7906-48CC-954A-ADBBB67FCCEF}" srcOrd="13" destOrd="0" presId="urn:microsoft.com/office/officeart/2009/3/layout/CircleRelationship"/>
    <dgm:cxn modelId="{42D90B24-CA5F-4E4E-B05A-5C25CDAB7D79}" type="presParOf" srcId="{0C96BC92-7906-48CC-954A-ADBBB67FCCEF}" destId="{5CB4EC15-BFED-4452-AC91-F3A0F002874B}" srcOrd="0" destOrd="0" presId="urn:microsoft.com/office/officeart/2009/3/layout/CircleRelationship"/>
    <dgm:cxn modelId="{F3133526-F3CF-41C3-BD5F-5D48FD9E9883}" type="presParOf" srcId="{E5E5B1CE-260D-4D47-B93D-4411D9D61823}" destId="{61F68F98-8623-4E6D-89FF-95A574284629}" srcOrd="14" destOrd="0" presId="urn:microsoft.com/office/officeart/2009/3/layout/CircleRelationship"/>
    <dgm:cxn modelId="{03985552-17AF-4863-96BA-0DE56F16DE09}" type="presParOf" srcId="{E5E5B1CE-260D-4D47-B93D-4411D9D61823}" destId="{AF7EC28B-C082-4EBB-BBA9-A9DA59B21F38}" srcOrd="15" destOrd="0" presId="urn:microsoft.com/office/officeart/2009/3/layout/CircleRelationship"/>
    <dgm:cxn modelId="{704877F6-F489-41D3-9662-CAC0FC47A37A}" type="presParOf" srcId="{AF7EC28B-C082-4EBB-BBA9-A9DA59B21F38}" destId="{BC74A2F7-4220-4F08-92B4-88D67C95C9C5}" srcOrd="0" destOrd="0" presId="urn:microsoft.com/office/officeart/2009/3/layout/CircleRelationship"/>
    <dgm:cxn modelId="{F0009EF0-3709-4967-AB10-D1D683921B8A}" type="presParOf" srcId="{E5E5B1CE-260D-4D47-B93D-4411D9D61823}" destId="{DC10D74F-4741-4A10-938F-89006E7A5652}" srcOrd="16" destOrd="0" presId="urn:microsoft.com/office/officeart/2009/3/layout/CircleRelationship"/>
    <dgm:cxn modelId="{979D24EC-534B-4D99-BB3B-7E57F18BA913}" type="presParOf" srcId="{E5E5B1CE-260D-4D47-B93D-4411D9D61823}" destId="{C37E3314-043C-4FCB-BD73-6B2688B77042}" srcOrd="17" destOrd="0" presId="urn:microsoft.com/office/officeart/2009/3/layout/CircleRelationship"/>
    <dgm:cxn modelId="{732E4358-0C29-46C1-8BB5-221D02B2D0FF}" type="presParOf" srcId="{C37E3314-043C-4FCB-BD73-6B2688B77042}" destId="{EB5D81D3-DB26-4B9C-BD63-7177F852344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11DFF-E668-4D80-958A-3BF3A2315D04}">
      <dsp:nvSpPr>
        <dsp:cNvPr id="0" name=""/>
        <dsp:cNvSpPr/>
      </dsp:nvSpPr>
      <dsp:spPr>
        <a:xfrm>
          <a:off x="2068854" y="0"/>
          <a:ext cx="4811549" cy="481154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429D5-A129-46FC-9BBD-EDF85BD0EA9F}">
      <dsp:nvSpPr>
        <dsp:cNvPr id="0" name=""/>
        <dsp:cNvSpPr/>
      </dsp:nvSpPr>
      <dsp:spPr>
        <a:xfrm>
          <a:off x="2525951" y="457097"/>
          <a:ext cx="1876504" cy="1876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Valta ja hierarkiat</a:t>
          </a:r>
          <a:endParaRPr lang="fi-FI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7554" y="548700"/>
        <a:ext cx="1693298" cy="1693298"/>
      </dsp:txXfrm>
    </dsp:sp>
    <dsp:sp modelId="{CAADCC45-5A84-400D-9ABF-E0DD0E0980D1}">
      <dsp:nvSpPr>
        <dsp:cNvPr id="0" name=""/>
        <dsp:cNvSpPr/>
      </dsp:nvSpPr>
      <dsp:spPr>
        <a:xfrm>
          <a:off x="4546801" y="457097"/>
          <a:ext cx="1876504" cy="1876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Ryhmäidentiteetit</a:t>
          </a:r>
          <a:endParaRPr lang="fi-FI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8404" y="548700"/>
        <a:ext cx="1693298" cy="1693298"/>
      </dsp:txXfrm>
    </dsp:sp>
    <dsp:sp modelId="{4FE5DB0A-5CF0-4E28-B9C3-934A07259821}">
      <dsp:nvSpPr>
        <dsp:cNvPr id="0" name=""/>
        <dsp:cNvSpPr/>
      </dsp:nvSpPr>
      <dsp:spPr>
        <a:xfrm>
          <a:off x="2525951" y="2477947"/>
          <a:ext cx="1876504" cy="1876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Tieto ja stereotypiat</a:t>
          </a:r>
          <a:endParaRPr lang="fi-FI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7554" y="2569550"/>
        <a:ext cx="1693298" cy="1693298"/>
      </dsp:txXfrm>
    </dsp:sp>
    <dsp:sp modelId="{21065B06-003E-4468-AE34-BAF17A99A294}">
      <dsp:nvSpPr>
        <dsp:cNvPr id="0" name=""/>
        <dsp:cNvSpPr/>
      </dsp:nvSpPr>
      <dsp:spPr>
        <a:xfrm>
          <a:off x="4546801" y="2477947"/>
          <a:ext cx="1876504" cy="1876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Normi ja epänormaali</a:t>
          </a:r>
          <a:endParaRPr lang="fi-FI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8404" y="2569550"/>
        <a:ext cx="1693298" cy="1693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007D9-0EDD-48E8-80EE-A2A969991DF5}">
      <dsp:nvSpPr>
        <dsp:cNvPr id="0" name=""/>
        <dsp:cNvSpPr/>
      </dsp:nvSpPr>
      <dsp:spPr>
        <a:xfrm>
          <a:off x="5513199" y="4102665"/>
          <a:ext cx="2980465" cy="1930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600" kern="120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b="1" kern="1200" dirty="0" smtClean="0">
              <a:solidFill>
                <a:schemeClr val="accent4"/>
              </a:solidFill>
            </a:rPr>
            <a:t>Hyvä vuorovaikutus lähtee turvallisuuden kokemuksesta</a:t>
          </a:r>
          <a:endParaRPr lang="fi-FI" sz="1600" b="1" kern="1200" dirty="0">
            <a:solidFill>
              <a:schemeClr val="accent4"/>
            </a:solidFill>
          </a:endParaRPr>
        </a:p>
      </dsp:txBody>
      <dsp:txXfrm>
        <a:off x="6449749" y="4627741"/>
        <a:ext cx="2001505" cy="1363179"/>
      </dsp:txXfrm>
    </dsp:sp>
    <dsp:sp modelId="{45621888-D985-4572-8EF7-6D6EE3F1E5E4}">
      <dsp:nvSpPr>
        <dsp:cNvPr id="0" name=""/>
        <dsp:cNvSpPr/>
      </dsp:nvSpPr>
      <dsp:spPr>
        <a:xfrm>
          <a:off x="650334" y="4102665"/>
          <a:ext cx="2980465" cy="1930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b="1" kern="1200" dirty="0" smtClean="0">
              <a:solidFill>
                <a:schemeClr val="accent1"/>
              </a:solidFill>
            </a:rPr>
            <a:t>Yksilö on osallisena yhteisössä vuorovaikutuksen kautta</a:t>
          </a:r>
          <a:endParaRPr lang="fi-FI" sz="1600" kern="1200" dirty="0">
            <a:solidFill>
              <a:schemeClr val="accent1"/>
            </a:solidFill>
          </a:endParaRPr>
        </a:p>
      </dsp:txBody>
      <dsp:txXfrm>
        <a:off x="692744" y="4627741"/>
        <a:ext cx="2001505" cy="1363179"/>
      </dsp:txXfrm>
    </dsp:sp>
    <dsp:sp modelId="{82B1E30F-A21A-46AE-917E-238094F9DA9D}">
      <dsp:nvSpPr>
        <dsp:cNvPr id="0" name=""/>
        <dsp:cNvSpPr/>
      </dsp:nvSpPr>
      <dsp:spPr>
        <a:xfrm>
          <a:off x="5513199" y="0"/>
          <a:ext cx="2980465" cy="1930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600" kern="1200">
            <a:solidFill>
              <a:schemeClr val="accent3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b="1" kern="1200" dirty="0" smtClean="0">
              <a:solidFill>
                <a:schemeClr val="accent3"/>
              </a:solidFill>
            </a:rPr>
            <a:t>Asenteet vaikuttavat turvallisuuden tunteeseen</a:t>
          </a:r>
          <a:endParaRPr lang="fi-FI" sz="1600" kern="1200" dirty="0">
            <a:solidFill>
              <a:schemeClr val="accent3"/>
            </a:solidFill>
          </a:endParaRPr>
        </a:p>
      </dsp:txBody>
      <dsp:txXfrm>
        <a:off x="6449749" y="42410"/>
        <a:ext cx="2001505" cy="1363179"/>
      </dsp:txXfrm>
    </dsp:sp>
    <dsp:sp modelId="{52A50043-535B-4CB8-B031-8B5181799365}">
      <dsp:nvSpPr>
        <dsp:cNvPr id="0" name=""/>
        <dsp:cNvSpPr/>
      </dsp:nvSpPr>
      <dsp:spPr>
        <a:xfrm>
          <a:off x="650334" y="0"/>
          <a:ext cx="2980465" cy="1930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600" kern="1200">
            <a:solidFill>
              <a:schemeClr val="accent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b="1" kern="1200" dirty="0" smtClean="0">
              <a:solidFill>
                <a:schemeClr val="accent2"/>
              </a:solidFill>
            </a:rPr>
            <a:t>Väestösuhteet rakentuvat asenteiden pohjalle</a:t>
          </a:r>
          <a:endParaRPr lang="fi-FI" sz="1600" b="1" kern="1200" dirty="0">
            <a:solidFill>
              <a:schemeClr val="accent2"/>
            </a:solidFill>
          </a:endParaRPr>
        </a:p>
      </dsp:txBody>
      <dsp:txXfrm>
        <a:off x="692744" y="42410"/>
        <a:ext cx="2001505" cy="1363179"/>
      </dsp:txXfrm>
    </dsp:sp>
    <dsp:sp modelId="{9232E7D9-9ADD-4F1E-91B3-F27B22CE9ED6}">
      <dsp:nvSpPr>
        <dsp:cNvPr id="0" name=""/>
        <dsp:cNvSpPr/>
      </dsp:nvSpPr>
      <dsp:spPr>
        <a:xfrm>
          <a:off x="1899234" y="343899"/>
          <a:ext cx="2612432" cy="26124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tx1"/>
              </a:solidFill>
            </a:rPr>
            <a:t>ASENTEET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solidFill>
                <a:schemeClr val="tx1"/>
              </a:solidFill>
            </a:rPr>
            <a:t>Luottamus</a:t>
          </a:r>
          <a:br>
            <a:rPr lang="fi-FI" sz="1400" kern="1200" dirty="0" smtClean="0">
              <a:solidFill>
                <a:schemeClr val="tx1"/>
              </a:solidFill>
            </a:rPr>
          </a:br>
          <a:r>
            <a:rPr lang="fi-FI" sz="1400" kern="1200" dirty="0" smtClean="0">
              <a:solidFill>
                <a:schemeClr val="tx1"/>
              </a:solidFill>
            </a:rPr>
            <a:t>Suhtautuminen monimuotoisuuteen</a:t>
          </a:r>
          <a:br>
            <a:rPr lang="fi-FI" sz="1400" kern="1200" dirty="0" smtClean="0">
              <a:solidFill>
                <a:schemeClr val="tx1"/>
              </a:solidFill>
            </a:rPr>
          </a:br>
          <a:r>
            <a:rPr lang="fi-FI" sz="1400" kern="1200" dirty="0" smtClean="0">
              <a:solidFill>
                <a:schemeClr val="tx1"/>
              </a:solidFill>
            </a:rPr>
            <a:t>Kunnioitus</a:t>
          </a:r>
          <a:br>
            <a:rPr lang="fi-FI" sz="1400" kern="1200" dirty="0" smtClean="0">
              <a:solidFill>
                <a:schemeClr val="tx1"/>
              </a:solidFill>
            </a:rPr>
          </a:br>
          <a:r>
            <a:rPr lang="fi-FI" sz="1400" kern="1200" dirty="0" smtClean="0">
              <a:solidFill>
                <a:schemeClr val="tx1"/>
              </a:solidFill>
            </a:rPr>
            <a:t>Ennakkoluulot</a:t>
          </a:r>
          <a:endParaRPr lang="fi-FI" sz="1400" b="1" kern="1200" dirty="0">
            <a:solidFill>
              <a:schemeClr val="tx1"/>
            </a:solidFill>
          </a:endParaRPr>
        </a:p>
      </dsp:txBody>
      <dsp:txXfrm>
        <a:off x="2664398" y="1109063"/>
        <a:ext cx="1847268" cy="1847268"/>
      </dsp:txXfrm>
    </dsp:sp>
    <dsp:sp modelId="{51A6FD96-4454-4C0F-BA3C-1228BC144503}">
      <dsp:nvSpPr>
        <dsp:cNvPr id="0" name=""/>
        <dsp:cNvSpPr/>
      </dsp:nvSpPr>
      <dsp:spPr>
        <a:xfrm rot="5400000">
          <a:off x="4632333" y="343899"/>
          <a:ext cx="2612432" cy="26124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TURVALLISUUS</a:t>
          </a:r>
          <a:r>
            <a:rPr lang="fi-FI" sz="1600" b="1" kern="1200" dirty="0" smtClean="0"/>
            <a:t/>
          </a:r>
          <a:br>
            <a:rPr lang="fi-FI" sz="1600" b="1" kern="1200" dirty="0" smtClean="0"/>
          </a:br>
          <a:r>
            <a:rPr lang="fi-FI" sz="1200" b="1" kern="1200" dirty="0" smtClean="0"/>
            <a:t/>
          </a:r>
          <a:br>
            <a:rPr lang="fi-FI" sz="1200" b="1" kern="1200" dirty="0" smtClean="0"/>
          </a:br>
          <a:r>
            <a:rPr lang="fi-FI" sz="1400" b="0" kern="1200" dirty="0" smtClean="0">
              <a:solidFill>
                <a:schemeClr val="tx1"/>
              </a:solidFill>
              <a:effectLst/>
            </a:rPr>
            <a:t>Koettu turvallisuus</a:t>
          </a:r>
          <a:br>
            <a:rPr lang="fi-FI" sz="1400" b="0" kern="1200" dirty="0" smtClean="0">
              <a:solidFill>
                <a:schemeClr val="tx1"/>
              </a:solidFill>
              <a:effectLst/>
            </a:rPr>
          </a:br>
          <a:r>
            <a:rPr lang="fi-FI" sz="1400" b="0" kern="1200" dirty="0" smtClean="0">
              <a:solidFill>
                <a:schemeClr val="tx1"/>
              </a:solidFill>
              <a:effectLst/>
            </a:rPr>
            <a:t>Syrjintäkokemukset</a:t>
          </a:r>
          <a:br>
            <a:rPr lang="fi-FI" sz="1400" b="0" kern="1200" dirty="0" smtClean="0">
              <a:solidFill>
                <a:schemeClr val="tx1"/>
              </a:solidFill>
              <a:effectLst/>
            </a:rPr>
          </a:br>
          <a:r>
            <a:rPr lang="fi-FI" sz="1400" b="0" kern="1200" dirty="0" smtClean="0">
              <a:solidFill>
                <a:schemeClr val="tx1"/>
              </a:solidFill>
              <a:effectLst/>
            </a:rPr>
            <a:t>Identiteetti ja hyväksyntä</a:t>
          </a:r>
          <a:br>
            <a:rPr lang="fi-FI" sz="1400" b="0" kern="1200" dirty="0" smtClean="0">
              <a:solidFill>
                <a:schemeClr val="tx1"/>
              </a:solidFill>
              <a:effectLst/>
            </a:rPr>
          </a:br>
          <a:r>
            <a:rPr lang="fi-FI" sz="1400" b="0" kern="1200" dirty="0" smtClean="0">
              <a:solidFill>
                <a:schemeClr val="tx1"/>
              </a:solidFill>
              <a:effectLst/>
            </a:rPr>
            <a:t>Tietämys oikeuksista</a:t>
          </a:r>
          <a:endParaRPr lang="fi-FI" sz="1400" b="1" kern="1200" dirty="0">
            <a:solidFill>
              <a:schemeClr val="tx1"/>
            </a:solidFill>
          </a:endParaRPr>
        </a:p>
      </dsp:txBody>
      <dsp:txXfrm rot="-5400000">
        <a:off x="4632333" y="1109063"/>
        <a:ext cx="1847268" cy="1847268"/>
      </dsp:txXfrm>
    </dsp:sp>
    <dsp:sp modelId="{FAA567FF-A61A-4844-9EB9-802183D4AB55}">
      <dsp:nvSpPr>
        <dsp:cNvPr id="0" name=""/>
        <dsp:cNvSpPr/>
      </dsp:nvSpPr>
      <dsp:spPr>
        <a:xfrm rot="10800000">
          <a:off x="4632333" y="3076998"/>
          <a:ext cx="2612432" cy="26124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VUORO-VAIKUTUS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dirty="0" smtClean="0">
              <a:solidFill>
                <a:schemeClr val="tx1"/>
              </a:solidFill>
              <a:effectLst/>
            </a:rPr>
            <a:t>Eristyneisyys</a:t>
          </a:r>
          <a:br>
            <a:rPr lang="fi-FI" sz="1400" b="0" kern="1200" dirty="0" smtClean="0">
              <a:solidFill>
                <a:schemeClr val="tx1"/>
              </a:solidFill>
              <a:effectLst/>
            </a:rPr>
          </a:br>
          <a:r>
            <a:rPr lang="fi-FI" sz="1400" b="0" kern="1200" dirty="0" smtClean="0">
              <a:solidFill>
                <a:schemeClr val="tx1"/>
              </a:solidFill>
              <a:effectLst/>
            </a:rPr>
            <a:t>Tuen saatavuus</a:t>
          </a:r>
          <a:br>
            <a:rPr lang="fi-FI" sz="1400" b="0" kern="1200" dirty="0" smtClean="0">
              <a:solidFill>
                <a:schemeClr val="tx1"/>
              </a:solidFill>
              <a:effectLst/>
            </a:rPr>
          </a:br>
          <a:r>
            <a:rPr lang="fi-FI" sz="1400" b="0" kern="1200" dirty="0" smtClean="0">
              <a:solidFill>
                <a:schemeClr val="tx1"/>
              </a:solidFill>
              <a:effectLst/>
            </a:rPr>
            <a:t>Vuorovaikutuskyky</a:t>
          </a:r>
          <a:br>
            <a:rPr lang="fi-FI" sz="1400" b="0" kern="1200" dirty="0" smtClean="0">
              <a:solidFill>
                <a:schemeClr val="tx1"/>
              </a:solidFill>
              <a:effectLst/>
            </a:rPr>
          </a:br>
          <a:r>
            <a:rPr lang="fi-FI" sz="1400" b="0" kern="1200" dirty="0" smtClean="0">
              <a:solidFill>
                <a:schemeClr val="tx1"/>
              </a:solidFill>
              <a:effectLst/>
            </a:rPr>
            <a:t>Kokemukset vuorovaikutuksesta </a:t>
          </a:r>
          <a:endParaRPr lang="fi-FI" sz="1400" b="1" kern="1200" dirty="0">
            <a:solidFill>
              <a:schemeClr val="tx1"/>
            </a:solidFill>
          </a:endParaRPr>
        </a:p>
      </dsp:txBody>
      <dsp:txXfrm rot="10800000">
        <a:off x="4632333" y="3076998"/>
        <a:ext cx="1847268" cy="1847268"/>
      </dsp:txXfrm>
    </dsp:sp>
    <dsp:sp modelId="{5CB6DC3E-ECD6-4D81-9F72-B8DED6F55018}">
      <dsp:nvSpPr>
        <dsp:cNvPr id="0" name=""/>
        <dsp:cNvSpPr/>
      </dsp:nvSpPr>
      <dsp:spPr>
        <a:xfrm rot="16200000">
          <a:off x="1899234" y="3076998"/>
          <a:ext cx="2612432" cy="26124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tx1"/>
              </a:solidFill>
            </a:rPr>
            <a:t>OSALLISUUS</a:t>
          </a:r>
          <a:r>
            <a:rPr lang="fi-FI" sz="1600" b="1" kern="1200" dirty="0" smtClean="0">
              <a:solidFill>
                <a:schemeClr val="tx1"/>
              </a:solidFill>
            </a:rPr>
            <a:t/>
          </a:r>
          <a:br>
            <a:rPr lang="fi-FI" sz="1600" b="1" kern="1200" dirty="0" smtClean="0">
              <a:solidFill>
                <a:schemeClr val="tx1"/>
              </a:solidFill>
            </a:rPr>
          </a:br>
          <a:endParaRPr lang="fi-FI" sz="1600" b="1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dirty="0" smtClean="0">
              <a:solidFill>
                <a:schemeClr val="tx1"/>
              </a:solidFill>
              <a:effectLst/>
            </a:rPr>
            <a:t>Tavat ja motivaatio Vaikutusmahdollisuudet</a:t>
          </a:r>
          <a:br>
            <a:rPr lang="fi-FI" sz="1400" b="0" kern="1200" dirty="0" smtClean="0">
              <a:solidFill>
                <a:schemeClr val="tx1"/>
              </a:solidFill>
              <a:effectLst/>
            </a:rPr>
          </a:br>
          <a:r>
            <a:rPr lang="fi-FI" sz="1400" b="0" kern="1200" dirty="0" smtClean="0">
              <a:solidFill>
                <a:schemeClr val="tx1"/>
              </a:solidFill>
              <a:effectLst/>
            </a:rPr>
            <a:t>Luottamus päätöksentekoon</a:t>
          </a:r>
          <a:endParaRPr lang="fi-FI" sz="1400" b="1" kern="1200" dirty="0">
            <a:solidFill>
              <a:schemeClr val="tx1"/>
            </a:solidFill>
          </a:endParaRPr>
        </a:p>
      </dsp:txBody>
      <dsp:txXfrm rot="5400000">
        <a:off x="2664398" y="3076998"/>
        <a:ext cx="1847268" cy="1847268"/>
      </dsp:txXfrm>
    </dsp:sp>
    <dsp:sp modelId="{6F260CAB-C5EE-4E5E-9976-ECE60B02AEA5}">
      <dsp:nvSpPr>
        <dsp:cNvPr id="0" name=""/>
        <dsp:cNvSpPr/>
      </dsp:nvSpPr>
      <dsp:spPr>
        <a:xfrm>
          <a:off x="4121008" y="2473665"/>
          <a:ext cx="901982" cy="78433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DD0BB-51C4-45BF-B827-B08E69CC7977}">
      <dsp:nvSpPr>
        <dsp:cNvPr id="0" name=""/>
        <dsp:cNvSpPr/>
      </dsp:nvSpPr>
      <dsp:spPr>
        <a:xfrm rot="10800000">
          <a:off x="4121008" y="2775332"/>
          <a:ext cx="901982" cy="78433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F0217-3C2C-42DF-A5D9-FC4079A91830}">
      <dsp:nvSpPr>
        <dsp:cNvPr id="0" name=""/>
        <dsp:cNvSpPr/>
      </dsp:nvSpPr>
      <dsp:spPr>
        <a:xfrm>
          <a:off x="1458757" y="87477"/>
          <a:ext cx="4070735" cy="407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200" b="1" kern="1200" dirty="0" smtClean="0"/>
            <a:t>Yleinen asenneilmasto kunnassa</a:t>
          </a:r>
        </a:p>
      </dsp:txBody>
      <dsp:txXfrm>
        <a:off x="2054902" y="683965"/>
        <a:ext cx="2878445" cy="2880096"/>
      </dsp:txXfrm>
    </dsp:sp>
    <dsp:sp modelId="{8615E5B4-EC7B-4341-96AF-6B1F2DCC8D04}">
      <dsp:nvSpPr>
        <dsp:cNvPr id="0" name=""/>
        <dsp:cNvSpPr/>
      </dsp:nvSpPr>
      <dsp:spPr>
        <a:xfrm>
          <a:off x="1258984" y="262088"/>
          <a:ext cx="212767" cy="2127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9FCBB-0145-4E3B-B70E-CEC7B8A25911}">
      <dsp:nvSpPr>
        <dsp:cNvPr id="0" name=""/>
        <dsp:cNvSpPr/>
      </dsp:nvSpPr>
      <dsp:spPr>
        <a:xfrm>
          <a:off x="3717814" y="3993865"/>
          <a:ext cx="212767" cy="2127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32764-65A3-418F-90BA-71C6CD89897F}">
      <dsp:nvSpPr>
        <dsp:cNvPr id="0" name=""/>
        <dsp:cNvSpPr/>
      </dsp:nvSpPr>
      <dsp:spPr>
        <a:xfrm>
          <a:off x="3615478" y="3503270"/>
          <a:ext cx="293434" cy="2938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CF751-0114-4982-AA23-D3619FEFF85F}">
      <dsp:nvSpPr>
        <dsp:cNvPr id="0" name=""/>
        <dsp:cNvSpPr/>
      </dsp:nvSpPr>
      <dsp:spPr>
        <a:xfrm>
          <a:off x="2694027" y="1130048"/>
          <a:ext cx="212767" cy="2127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7EAF7-8876-4855-9294-FAB5DFDCD52F}">
      <dsp:nvSpPr>
        <dsp:cNvPr id="0" name=""/>
        <dsp:cNvSpPr/>
      </dsp:nvSpPr>
      <dsp:spPr>
        <a:xfrm>
          <a:off x="2024324" y="2347557"/>
          <a:ext cx="212767" cy="2127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7957B-CA9F-4B16-BA55-66455D48DBA7}">
      <dsp:nvSpPr>
        <dsp:cNvPr id="0" name=""/>
        <dsp:cNvSpPr/>
      </dsp:nvSpPr>
      <dsp:spPr>
        <a:xfrm>
          <a:off x="4001236" y="2994397"/>
          <a:ext cx="1500357" cy="14225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Kaupungin virkamiehet &gt; kuntalaiset</a:t>
          </a:r>
          <a:endParaRPr lang="fi-FI" sz="1400" kern="1200" dirty="0"/>
        </a:p>
      </dsp:txBody>
      <dsp:txXfrm>
        <a:off x="4220958" y="3202725"/>
        <a:ext cx="1060913" cy="1005896"/>
      </dsp:txXfrm>
    </dsp:sp>
    <dsp:sp modelId="{C557A4F5-083E-4209-998D-ACF429B472D4}">
      <dsp:nvSpPr>
        <dsp:cNvPr id="0" name=""/>
        <dsp:cNvSpPr/>
      </dsp:nvSpPr>
      <dsp:spPr>
        <a:xfrm>
          <a:off x="2554727" y="143195"/>
          <a:ext cx="293434" cy="2938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33A6E-8317-4692-ACAE-CC3EB37F62B1}">
      <dsp:nvSpPr>
        <dsp:cNvPr id="0" name=""/>
        <dsp:cNvSpPr/>
      </dsp:nvSpPr>
      <dsp:spPr>
        <a:xfrm>
          <a:off x="2613990" y="2683452"/>
          <a:ext cx="530564" cy="5306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020D5-FE7F-435E-A7D7-4E2423A5D2E8}">
      <dsp:nvSpPr>
        <dsp:cNvPr id="0" name=""/>
        <dsp:cNvSpPr/>
      </dsp:nvSpPr>
      <dsp:spPr>
        <a:xfrm>
          <a:off x="4667993" y="0"/>
          <a:ext cx="1976916" cy="19161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Media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-&gt; mihin sävyyn uutisoidaan/ uutiskärki?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-&gt; kenen ääntä kuullaan?</a:t>
          </a:r>
          <a:endParaRPr lang="fi-FI" sz="1400" kern="1200" dirty="0"/>
        </a:p>
      </dsp:txBody>
      <dsp:txXfrm>
        <a:off x="4957506" y="280614"/>
        <a:ext cx="1397890" cy="1354925"/>
      </dsp:txXfrm>
    </dsp:sp>
    <dsp:sp modelId="{F0C8BC84-4DD3-458D-87BF-6D94D22961ED}">
      <dsp:nvSpPr>
        <dsp:cNvPr id="0" name=""/>
        <dsp:cNvSpPr/>
      </dsp:nvSpPr>
      <dsp:spPr>
        <a:xfrm>
          <a:off x="4762859" y="1191483"/>
          <a:ext cx="293434" cy="2938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3C17E-89CE-41D5-99D2-3BFDD8E83B42}">
      <dsp:nvSpPr>
        <dsp:cNvPr id="0" name=""/>
        <dsp:cNvSpPr/>
      </dsp:nvSpPr>
      <dsp:spPr>
        <a:xfrm>
          <a:off x="897145" y="3328734"/>
          <a:ext cx="212767" cy="2127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6D59B-45DE-4362-A1B9-0327CB113602}">
      <dsp:nvSpPr>
        <dsp:cNvPr id="0" name=""/>
        <dsp:cNvSpPr/>
      </dsp:nvSpPr>
      <dsp:spPr>
        <a:xfrm>
          <a:off x="4085401" y="1283165"/>
          <a:ext cx="212767" cy="2127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AF76E-EB4C-47B0-830A-F4C77C10AC0F}">
      <dsp:nvSpPr>
        <dsp:cNvPr id="0" name=""/>
        <dsp:cNvSpPr/>
      </dsp:nvSpPr>
      <dsp:spPr>
        <a:xfrm>
          <a:off x="5102099" y="1778195"/>
          <a:ext cx="1512922" cy="15028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Asenteet vähemmistö-ryhmiä kohtaan</a:t>
          </a:r>
          <a:endParaRPr lang="fi-FI" sz="1400" kern="1200" dirty="0"/>
        </a:p>
      </dsp:txBody>
      <dsp:txXfrm>
        <a:off x="5323661" y="1998282"/>
        <a:ext cx="1069798" cy="1062672"/>
      </dsp:txXfrm>
    </dsp:sp>
    <dsp:sp modelId="{80A9F6EA-465D-4812-B338-C86A4122118D}">
      <dsp:nvSpPr>
        <dsp:cNvPr id="0" name=""/>
        <dsp:cNvSpPr/>
      </dsp:nvSpPr>
      <dsp:spPr>
        <a:xfrm>
          <a:off x="4935394" y="2622098"/>
          <a:ext cx="212767" cy="2127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F2BD8-26E2-4218-B233-38527C6D563E}">
      <dsp:nvSpPr>
        <dsp:cNvPr id="0" name=""/>
        <dsp:cNvSpPr/>
      </dsp:nvSpPr>
      <dsp:spPr>
        <a:xfrm>
          <a:off x="151672" y="551484"/>
          <a:ext cx="1973461" cy="19729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Päättäjien rooli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-&gt; onko päätöksenteko </a:t>
          </a:r>
          <a:r>
            <a:rPr lang="fi-FI" sz="1400" kern="1200" dirty="0" err="1" smtClean="0"/>
            <a:t>inklusiivista</a:t>
          </a:r>
          <a:endParaRPr lang="fi-FI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-&gt; tunnistetaanko monimuotoisuus?</a:t>
          </a:r>
          <a:endParaRPr lang="fi-FI" sz="1400" kern="1200" dirty="0"/>
        </a:p>
      </dsp:txBody>
      <dsp:txXfrm>
        <a:off x="440679" y="840415"/>
        <a:ext cx="1395447" cy="1395082"/>
      </dsp:txXfrm>
    </dsp:sp>
    <dsp:sp modelId="{3639B889-93C4-4BA9-A056-2BC7F03743DA}">
      <dsp:nvSpPr>
        <dsp:cNvPr id="0" name=""/>
        <dsp:cNvSpPr/>
      </dsp:nvSpPr>
      <dsp:spPr>
        <a:xfrm>
          <a:off x="3116314" y="3541480"/>
          <a:ext cx="212767" cy="2127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0E99D-0A60-4C7F-9DE6-68F6E07DDBBB}">
      <dsp:nvSpPr>
        <dsp:cNvPr id="0" name=""/>
        <dsp:cNvSpPr/>
      </dsp:nvSpPr>
      <dsp:spPr>
        <a:xfrm>
          <a:off x="858937" y="3009184"/>
          <a:ext cx="1759883" cy="17080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Miten asenteisiin vaikutetaan? Kuka?</a:t>
          </a:r>
          <a:endParaRPr lang="fi-FI" sz="1400" kern="1200" dirty="0"/>
        </a:p>
      </dsp:txBody>
      <dsp:txXfrm>
        <a:off x="1116666" y="3259317"/>
        <a:ext cx="1244425" cy="1207747"/>
      </dsp:txXfrm>
    </dsp:sp>
    <dsp:sp modelId="{68B3B155-0379-4D2C-B37C-D716CCF7DDA3}">
      <dsp:nvSpPr>
        <dsp:cNvPr id="0" name=""/>
        <dsp:cNvSpPr/>
      </dsp:nvSpPr>
      <dsp:spPr>
        <a:xfrm>
          <a:off x="2076480" y="400992"/>
          <a:ext cx="212767" cy="2127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0902C-0DA3-4A89-AA15-EB4793E0FD10}">
      <dsp:nvSpPr>
        <dsp:cNvPr id="0" name=""/>
        <dsp:cNvSpPr/>
      </dsp:nvSpPr>
      <dsp:spPr>
        <a:xfrm>
          <a:off x="4335530" y="197930"/>
          <a:ext cx="212767" cy="2127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9928-A92B-40BB-889E-8B114C9D0A99}">
      <dsp:nvSpPr>
        <dsp:cNvPr id="0" name=""/>
        <dsp:cNvSpPr/>
      </dsp:nvSpPr>
      <dsp:spPr>
        <a:xfrm>
          <a:off x="1087449" y="513687"/>
          <a:ext cx="4083652" cy="3906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200" kern="1200" dirty="0" smtClean="0"/>
            <a:t>Luottamus</a:t>
          </a:r>
          <a:endParaRPr lang="fi-FI" sz="3200" kern="1200" dirty="0"/>
        </a:p>
      </dsp:txBody>
      <dsp:txXfrm>
        <a:off x="1685486" y="1085824"/>
        <a:ext cx="2887578" cy="2762524"/>
      </dsp:txXfrm>
    </dsp:sp>
    <dsp:sp modelId="{FA54454E-2B04-4101-8535-7B3C857C1170}">
      <dsp:nvSpPr>
        <dsp:cNvPr id="0" name=""/>
        <dsp:cNvSpPr/>
      </dsp:nvSpPr>
      <dsp:spPr>
        <a:xfrm>
          <a:off x="2627058" y="3271582"/>
          <a:ext cx="210305" cy="2102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F76FF-C7E2-4573-8342-6F3D50BD253C}">
      <dsp:nvSpPr>
        <dsp:cNvPr id="0" name=""/>
        <dsp:cNvSpPr/>
      </dsp:nvSpPr>
      <dsp:spPr>
        <a:xfrm>
          <a:off x="4601678" y="1915230"/>
          <a:ext cx="210305" cy="2102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55C7F-A75C-4FFB-95CE-4C09C81ECFD9}">
      <dsp:nvSpPr>
        <dsp:cNvPr id="0" name=""/>
        <dsp:cNvSpPr/>
      </dsp:nvSpPr>
      <dsp:spPr>
        <a:xfrm>
          <a:off x="3596709" y="3495387"/>
          <a:ext cx="290038" cy="2904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E3C6A-E958-4D69-893D-22D0CB22F9F7}">
      <dsp:nvSpPr>
        <dsp:cNvPr id="0" name=""/>
        <dsp:cNvSpPr/>
      </dsp:nvSpPr>
      <dsp:spPr>
        <a:xfrm>
          <a:off x="2685922" y="1149630"/>
          <a:ext cx="210305" cy="2102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3EB1E-C3BA-427E-A6F2-AA25D9701095}">
      <dsp:nvSpPr>
        <dsp:cNvPr id="0" name=""/>
        <dsp:cNvSpPr/>
      </dsp:nvSpPr>
      <dsp:spPr>
        <a:xfrm>
          <a:off x="2023970" y="2353049"/>
          <a:ext cx="210305" cy="2102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70146-493D-408C-A944-00A0E611C43D}">
      <dsp:nvSpPr>
        <dsp:cNvPr id="0" name=""/>
        <dsp:cNvSpPr/>
      </dsp:nvSpPr>
      <dsp:spPr>
        <a:xfrm>
          <a:off x="230368" y="684285"/>
          <a:ext cx="1635978" cy="15005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Rakenteet, esim. lait, poliisi, neuvonta-palvelut jne.</a:t>
          </a:r>
          <a:endParaRPr lang="fi-FI" sz="1600" kern="1200" dirty="0"/>
        </a:p>
      </dsp:txBody>
      <dsp:txXfrm>
        <a:off x="469951" y="904038"/>
        <a:ext cx="1156812" cy="1061063"/>
      </dsp:txXfrm>
    </dsp:sp>
    <dsp:sp modelId="{06C7626B-7D60-4B78-AD8B-C87029395812}">
      <dsp:nvSpPr>
        <dsp:cNvPr id="0" name=""/>
        <dsp:cNvSpPr/>
      </dsp:nvSpPr>
      <dsp:spPr>
        <a:xfrm>
          <a:off x="3020377" y="1158955"/>
          <a:ext cx="290038" cy="2904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5F0E8-6235-4003-8283-7DD145EC9593}">
      <dsp:nvSpPr>
        <dsp:cNvPr id="0" name=""/>
        <dsp:cNvSpPr/>
      </dsp:nvSpPr>
      <dsp:spPr>
        <a:xfrm>
          <a:off x="1109437" y="2698548"/>
          <a:ext cx="524424" cy="5245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BE389-0A2D-4504-9A78-D14D9A27AE89}">
      <dsp:nvSpPr>
        <dsp:cNvPr id="0" name=""/>
        <dsp:cNvSpPr/>
      </dsp:nvSpPr>
      <dsp:spPr>
        <a:xfrm>
          <a:off x="4428043" y="1094019"/>
          <a:ext cx="1060622" cy="10607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600" kern="1200" dirty="0"/>
        </a:p>
      </dsp:txBody>
      <dsp:txXfrm>
        <a:off x="4583367" y="1249361"/>
        <a:ext cx="749974" cy="750058"/>
      </dsp:txXfrm>
    </dsp:sp>
    <dsp:sp modelId="{7CF67248-F9DC-4889-A3EE-6C474FC09C2D}">
      <dsp:nvSpPr>
        <dsp:cNvPr id="0" name=""/>
        <dsp:cNvSpPr/>
      </dsp:nvSpPr>
      <dsp:spPr>
        <a:xfrm>
          <a:off x="4228159" y="1560406"/>
          <a:ext cx="290038" cy="2904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E4D1A-A973-4165-9DE3-1388E04A1023}">
      <dsp:nvSpPr>
        <dsp:cNvPr id="0" name=""/>
        <dsp:cNvSpPr/>
      </dsp:nvSpPr>
      <dsp:spPr>
        <a:xfrm>
          <a:off x="909835" y="3322871"/>
          <a:ext cx="210305" cy="2102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F3B58-7C2C-41DB-BAF2-6CF9B85897D2}">
      <dsp:nvSpPr>
        <dsp:cNvPr id="0" name=""/>
        <dsp:cNvSpPr/>
      </dsp:nvSpPr>
      <dsp:spPr>
        <a:xfrm>
          <a:off x="3005393" y="3023532"/>
          <a:ext cx="210305" cy="2102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EC91B-209F-460D-9BCB-414606D52DB5}">
      <dsp:nvSpPr>
        <dsp:cNvPr id="0" name=""/>
        <dsp:cNvSpPr/>
      </dsp:nvSpPr>
      <dsp:spPr>
        <a:xfrm>
          <a:off x="4193366" y="2071872"/>
          <a:ext cx="2004310" cy="20628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Sovitut säännöt ja niiden noudattaminen</a:t>
          </a:r>
          <a:endParaRPr lang="fi-FI" sz="1600" kern="1200" dirty="0"/>
        </a:p>
      </dsp:txBody>
      <dsp:txXfrm>
        <a:off x="4486890" y="2373967"/>
        <a:ext cx="1417262" cy="1458647"/>
      </dsp:txXfrm>
    </dsp:sp>
    <dsp:sp modelId="{85398B10-0763-4CE5-A64A-651CC06E417A}">
      <dsp:nvSpPr>
        <dsp:cNvPr id="0" name=""/>
        <dsp:cNvSpPr/>
      </dsp:nvSpPr>
      <dsp:spPr>
        <a:xfrm>
          <a:off x="4164371" y="3047492"/>
          <a:ext cx="210305" cy="2102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87F29-11DD-414D-83BD-D08FC8505FC4}">
      <dsp:nvSpPr>
        <dsp:cNvPr id="0" name=""/>
        <dsp:cNvSpPr/>
      </dsp:nvSpPr>
      <dsp:spPr>
        <a:xfrm>
          <a:off x="902342" y="2985579"/>
          <a:ext cx="1833794" cy="18645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Kokemus ja osaaminen</a:t>
          </a:r>
          <a:endParaRPr lang="fi-FI" sz="2000" kern="1200" dirty="0"/>
        </a:p>
      </dsp:txBody>
      <dsp:txXfrm>
        <a:off x="1170895" y="3258632"/>
        <a:ext cx="1296688" cy="1318414"/>
      </dsp:txXfrm>
    </dsp:sp>
    <dsp:sp modelId="{D217C787-5DEA-4C7C-B4E5-870D8C96B15F}">
      <dsp:nvSpPr>
        <dsp:cNvPr id="0" name=""/>
        <dsp:cNvSpPr/>
      </dsp:nvSpPr>
      <dsp:spPr>
        <a:xfrm>
          <a:off x="3103322" y="3533154"/>
          <a:ext cx="210305" cy="2102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FB0AB-98E7-451F-A253-BB118308A24C}">
      <dsp:nvSpPr>
        <dsp:cNvPr id="0" name=""/>
        <dsp:cNvSpPr/>
      </dsp:nvSpPr>
      <dsp:spPr>
        <a:xfrm>
          <a:off x="2920746" y="-369082"/>
          <a:ext cx="1876039" cy="17332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Ei pelkoa syrjinnästä, vihapuheesta, viharikoksista.</a:t>
          </a:r>
          <a:endParaRPr lang="fi-FI" sz="1600" kern="1200" dirty="0"/>
        </a:p>
      </dsp:txBody>
      <dsp:txXfrm>
        <a:off x="3195486" y="-115247"/>
        <a:ext cx="1326559" cy="1225626"/>
      </dsp:txXfrm>
    </dsp:sp>
    <dsp:sp modelId="{AC69ECEA-7965-4B24-A25F-613689189058}">
      <dsp:nvSpPr>
        <dsp:cNvPr id="0" name=""/>
        <dsp:cNvSpPr/>
      </dsp:nvSpPr>
      <dsp:spPr>
        <a:xfrm>
          <a:off x="1859686" y="1116992"/>
          <a:ext cx="210305" cy="2102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79AE7-D962-4478-A2BF-B84F8EA13A3B}">
      <dsp:nvSpPr>
        <dsp:cNvPr id="0" name=""/>
        <dsp:cNvSpPr/>
      </dsp:nvSpPr>
      <dsp:spPr>
        <a:xfrm>
          <a:off x="4308428" y="228299"/>
          <a:ext cx="210305" cy="2102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AEDF3-490B-42CD-83A0-DA3296361A3C}">
      <dsp:nvSpPr>
        <dsp:cNvPr id="0" name=""/>
        <dsp:cNvSpPr/>
      </dsp:nvSpPr>
      <dsp:spPr>
        <a:xfrm>
          <a:off x="1765490" y="123378"/>
          <a:ext cx="4170077" cy="4134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Yksilöiden ja väestöryhmien välinen  vuorovaikutus</a:t>
          </a:r>
          <a:endParaRPr lang="fi-FI" sz="2800" kern="1200" dirty="0"/>
        </a:p>
      </dsp:txBody>
      <dsp:txXfrm>
        <a:off x="2376184" y="728894"/>
        <a:ext cx="2948689" cy="2923693"/>
      </dsp:txXfrm>
    </dsp:sp>
    <dsp:sp modelId="{229C0396-71BF-4E4D-B89E-02DE4F11564A}">
      <dsp:nvSpPr>
        <dsp:cNvPr id="0" name=""/>
        <dsp:cNvSpPr/>
      </dsp:nvSpPr>
      <dsp:spPr>
        <a:xfrm>
          <a:off x="3211308" y="3176828"/>
          <a:ext cx="215194" cy="2151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3F6E8-0C14-4368-AEF2-983645836E51}">
      <dsp:nvSpPr>
        <dsp:cNvPr id="0" name=""/>
        <dsp:cNvSpPr/>
      </dsp:nvSpPr>
      <dsp:spPr>
        <a:xfrm>
          <a:off x="5231835" y="1788942"/>
          <a:ext cx="215194" cy="2151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FA640-ECE7-4381-8C98-1830EC5A5F45}">
      <dsp:nvSpPr>
        <dsp:cNvPr id="0" name=""/>
        <dsp:cNvSpPr/>
      </dsp:nvSpPr>
      <dsp:spPr>
        <a:xfrm>
          <a:off x="4203502" y="3405836"/>
          <a:ext cx="296782" cy="2972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3C94B-4B2A-41D7-A599-96160B29F16F}">
      <dsp:nvSpPr>
        <dsp:cNvPr id="0" name=""/>
        <dsp:cNvSpPr/>
      </dsp:nvSpPr>
      <dsp:spPr>
        <a:xfrm>
          <a:off x="3271540" y="1005543"/>
          <a:ext cx="215194" cy="2151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EE1E1-96B0-472E-9F1C-7FBBDCAD6F31}">
      <dsp:nvSpPr>
        <dsp:cNvPr id="0" name=""/>
        <dsp:cNvSpPr/>
      </dsp:nvSpPr>
      <dsp:spPr>
        <a:xfrm>
          <a:off x="2594198" y="2236939"/>
          <a:ext cx="215194" cy="2151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E8DF-E5F9-4A22-B5A2-71003AF46816}">
      <dsp:nvSpPr>
        <dsp:cNvPr id="0" name=""/>
        <dsp:cNvSpPr/>
      </dsp:nvSpPr>
      <dsp:spPr>
        <a:xfrm>
          <a:off x="775990" y="0"/>
          <a:ext cx="2003287" cy="19266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Vuorovaikutus  muokkaa </a:t>
          </a:r>
          <a:r>
            <a:rPr lang="fi-FI" sz="1600" b="1" kern="1200" dirty="0" smtClean="0"/>
            <a:t>asenteitamme  </a:t>
          </a:r>
          <a:endParaRPr lang="fi-FI" sz="1600" b="1" kern="1200" dirty="0"/>
        </a:p>
      </dsp:txBody>
      <dsp:txXfrm>
        <a:off x="1069365" y="282157"/>
        <a:ext cx="1416537" cy="1362375"/>
      </dsp:txXfrm>
    </dsp:sp>
    <dsp:sp modelId="{BFD748D2-1069-4B47-926F-20EE923D3104}">
      <dsp:nvSpPr>
        <dsp:cNvPr id="0" name=""/>
        <dsp:cNvSpPr/>
      </dsp:nvSpPr>
      <dsp:spPr>
        <a:xfrm>
          <a:off x="3463643" y="332695"/>
          <a:ext cx="296782" cy="2972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DD18E-3A6B-4F5C-9214-A47A0FD6EC11}">
      <dsp:nvSpPr>
        <dsp:cNvPr id="0" name=""/>
        <dsp:cNvSpPr/>
      </dsp:nvSpPr>
      <dsp:spPr>
        <a:xfrm>
          <a:off x="1658404" y="2590471"/>
          <a:ext cx="536617" cy="5367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1F964-E1B2-4ED4-AC5D-94382277C79C}">
      <dsp:nvSpPr>
        <dsp:cNvPr id="0" name=""/>
        <dsp:cNvSpPr/>
      </dsp:nvSpPr>
      <dsp:spPr>
        <a:xfrm>
          <a:off x="5223934" y="261702"/>
          <a:ext cx="1470208" cy="14446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 Tuttuus lisää turvallisuuden tunnetta</a:t>
          </a:r>
          <a:endParaRPr lang="fi-FI" sz="1600" kern="1200" dirty="0"/>
        </a:p>
      </dsp:txBody>
      <dsp:txXfrm>
        <a:off x="5439241" y="473261"/>
        <a:ext cx="1039594" cy="1021500"/>
      </dsp:txXfrm>
    </dsp:sp>
    <dsp:sp modelId="{AEB98C14-4751-45B7-88EB-7B5AB71605E5}">
      <dsp:nvSpPr>
        <dsp:cNvPr id="0" name=""/>
        <dsp:cNvSpPr/>
      </dsp:nvSpPr>
      <dsp:spPr>
        <a:xfrm>
          <a:off x="4496684" y="1023961"/>
          <a:ext cx="296782" cy="2972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1CAA3-50FE-4F57-A764-43DF7E483FD2}">
      <dsp:nvSpPr>
        <dsp:cNvPr id="0" name=""/>
        <dsp:cNvSpPr/>
      </dsp:nvSpPr>
      <dsp:spPr>
        <a:xfrm>
          <a:off x="1454161" y="3229309"/>
          <a:ext cx="215194" cy="2151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69348-2DCA-4EA0-BFE1-A6E7B548CF17}">
      <dsp:nvSpPr>
        <dsp:cNvPr id="0" name=""/>
        <dsp:cNvSpPr/>
      </dsp:nvSpPr>
      <dsp:spPr>
        <a:xfrm>
          <a:off x="3598439" y="2923010"/>
          <a:ext cx="215194" cy="2151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DB61F-3D08-4110-BBB6-5EE20C36CD0E}">
      <dsp:nvSpPr>
        <dsp:cNvPr id="0" name=""/>
        <dsp:cNvSpPr/>
      </dsp:nvSpPr>
      <dsp:spPr>
        <a:xfrm>
          <a:off x="5223941" y="2491282"/>
          <a:ext cx="1592378" cy="16034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/>
          </a:r>
          <a:br>
            <a:rPr lang="fi-FI" sz="1400" kern="1200" dirty="0" smtClean="0"/>
          </a:br>
          <a:r>
            <a:rPr lang="fi-FI" sz="1400" b="1" kern="1200" dirty="0" smtClean="0"/>
            <a:t>Osallisuuden </a:t>
          </a:r>
          <a:r>
            <a:rPr lang="fi-FI" sz="1400" kern="1200" dirty="0" smtClean="0"/>
            <a:t>kokemus syntyy kontaktissa muiden kanssa</a:t>
          </a:r>
          <a:endParaRPr lang="fi-FI" sz="1400" kern="1200" dirty="0"/>
        </a:p>
      </dsp:txBody>
      <dsp:txXfrm>
        <a:off x="5457139" y="2726101"/>
        <a:ext cx="1125982" cy="1133807"/>
      </dsp:txXfrm>
    </dsp:sp>
    <dsp:sp modelId="{16D15CAE-0B4B-4AD2-869A-BA49A37AAE18}">
      <dsp:nvSpPr>
        <dsp:cNvPr id="0" name=""/>
        <dsp:cNvSpPr/>
      </dsp:nvSpPr>
      <dsp:spPr>
        <a:xfrm>
          <a:off x="5538474" y="2514612"/>
          <a:ext cx="215194" cy="2151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63954-1A73-471C-A1C3-BCFFBFDE86DA}">
      <dsp:nvSpPr>
        <dsp:cNvPr id="0" name=""/>
        <dsp:cNvSpPr/>
      </dsp:nvSpPr>
      <dsp:spPr>
        <a:xfrm>
          <a:off x="1039432" y="2734889"/>
          <a:ext cx="1831530" cy="19029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Millaiset edellytykset </a:t>
          </a:r>
          <a:r>
            <a:rPr lang="fi-FI" sz="1600" kern="1200" dirty="0" err="1" smtClean="0"/>
            <a:t>vuorovaiku-tukselle</a:t>
          </a:r>
          <a:r>
            <a:rPr lang="fi-FI" sz="1600" kern="1200" dirty="0" smtClean="0"/>
            <a:t> luomme?</a:t>
          </a:r>
          <a:endParaRPr lang="fi-FI" sz="1600" kern="1200" dirty="0"/>
        </a:p>
      </dsp:txBody>
      <dsp:txXfrm>
        <a:off x="1307653" y="3013568"/>
        <a:ext cx="1295088" cy="1345583"/>
      </dsp:txXfrm>
    </dsp:sp>
    <dsp:sp modelId="{7D903F5C-57D1-4EE6-8B90-BE7C2D6E8B6A}">
      <dsp:nvSpPr>
        <dsp:cNvPr id="0" name=""/>
        <dsp:cNvSpPr/>
      </dsp:nvSpPr>
      <dsp:spPr>
        <a:xfrm>
          <a:off x="3698644" y="3444481"/>
          <a:ext cx="215194" cy="2151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76D7E-21A1-4979-B79B-5EE49BD702BD}">
      <dsp:nvSpPr>
        <dsp:cNvPr id="0" name=""/>
        <dsp:cNvSpPr/>
      </dsp:nvSpPr>
      <dsp:spPr>
        <a:xfrm>
          <a:off x="3982721" y="3685602"/>
          <a:ext cx="1085280" cy="10854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?</a:t>
          </a:r>
          <a:endParaRPr lang="fi-FI" sz="2800" kern="1200" dirty="0"/>
        </a:p>
      </dsp:txBody>
      <dsp:txXfrm>
        <a:off x="4141657" y="3844556"/>
        <a:ext cx="767408" cy="767496"/>
      </dsp:txXfrm>
    </dsp:sp>
    <dsp:sp modelId="{037A9616-91C1-4F1C-AEED-887120EA7465}">
      <dsp:nvSpPr>
        <dsp:cNvPr id="0" name=""/>
        <dsp:cNvSpPr/>
      </dsp:nvSpPr>
      <dsp:spPr>
        <a:xfrm>
          <a:off x="2426095" y="972146"/>
          <a:ext cx="215194" cy="2151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3B753-C5ED-48D0-B49B-EDC0E25289CC}">
      <dsp:nvSpPr>
        <dsp:cNvPr id="0" name=""/>
        <dsp:cNvSpPr/>
      </dsp:nvSpPr>
      <dsp:spPr>
        <a:xfrm>
          <a:off x="4931768" y="62792"/>
          <a:ext cx="215194" cy="2151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6A288-D6D1-40FC-AC66-DCBB511E12CC}">
      <dsp:nvSpPr>
        <dsp:cNvPr id="0" name=""/>
        <dsp:cNvSpPr/>
      </dsp:nvSpPr>
      <dsp:spPr>
        <a:xfrm>
          <a:off x="1164984" y="-2"/>
          <a:ext cx="4716095" cy="4840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 smtClean="0"/>
            <a:t>Kokemus oman elämän hallinnasta</a:t>
          </a:r>
          <a:endParaRPr lang="fi-FI" sz="3000" kern="1200" dirty="0"/>
        </a:p>
      </dsp:txBody>
      <dsp:txXfrm>
        <a:off x="1855640" y="708803"/>
        <a:ext cx="3334783" cy="3422412"/>
      </dsp:txXfrm>
    </dsp:sp>
    <dsp:sp modelId="{0467DDD0-3E3D-4A17-96CB-1B4852A7F603}">
      <dsp:nvSpPr>
        <dsp:cNvPr id="0" name=""/>
        <dsp:cNvSpPr/>
      </dsp:nvSpPr>
      <dsp:spPr>
        <a:xfrm>
          <a:off x="3724998" y="146485"/>
          <a:ext cx="360676" cy="3610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9FD43-BE4C-4E88-8168-D453DF837FC7}">
      <dsp:nvSpPr>
        <dsp:cNvPr id="0" name=""/>
        <dsp:cNvSpPr/>
      </dsp:nvSpPr>
      <dsp:spPr>
        <a:xfrm>
          <a:off x="2871220" y="3297822"/>
          <a:ext cx="261523" cy="2613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83647-A179-495D-8DB3-30C1D69C89DE}">
      <dsp:nvSpPr>
        <dsp:cNvPr id="0" name=""/>
        <dsp:cNvSpPr/>
      </dsp:nvSpPr>
      <dsp:spPr>
        <a:xfrm>
          <a:off x="5308890" y="1843088"/>
          <a:ext cx="261523" cy="2613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51E6-E51A-441E-A1DB-B486E67EEF5E}">
      <dsp:nvSpPr>
        <dsp:cNvPr id="0" name=""/>
        <dsp:cNvSpPr/>
      </dsp:nvSpPr>
      <dsp:spPr>
        <a:xfrm>
          <a:off x="4077023" y="3575639"/>
          <a:ext cx="360676" cy="3610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31BE0-B0C0-431D-B621-B25D6209A43E}">
      <dsp:nvSpPr>
        <dsp:cNvPr id="0" name=""/>
        <dsp:cNvSpPr/>
      </dsp:nvSpPr>
      <dsp:spPr>
        <a:xfrm>
          <a:off x="2944420" y="659043"/>
          <a:ext cx="261523" cy="2613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99154-D9FC-44B3-8209-D20105BD0CFE}">
      <dsp:nvSpPr>
        <dsp:cNvPr id="0" name=""/>
        <dsp:cNvSpPr/>
      </dsp:nvSpPr>
      <dsp:spPr>
        <a:xfrm>
          <a:off x="2476096" y="1022812"/>
          <a:ext cx="261523" cy="2613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01E6E-38BF-4FFE-89D7-6C8B74492ED2}">
      <dsp:nvSpPr>
        <dsp:cNvPr id="0" name=""/>
        <dsp:cNvSpPr/>
      </dsp:nvSpPr>
      <dsp:spPr>
        <a:xfrm>
          <a:off x="444728" y="0"/>
          <a:ext cx="1906289" cy="19152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 smtClean="0"/>
            <a:t>Merkitykselli-syyden</a:t>
          </a:r>
          <a:r>
            <a:rPr lang="fi-FI" sz="1600" kern="1200" dirty="0" smtClean="0"/>
            <a:t> kokemus</a:t>
          </a:r>
          <a:endParaRPr lang="fi-FI" sz="1600" kern="1200" dirty="0"/>
        </a:p>
      </dsp:txBody>
      <dsp:txXfrm>
        <a:off x="723898" y="280478"/>
        <a:ext cx="1347949" cy="1354266"/>
      </dsp:txXfrm>
    </dsp:sp>
    <dsp:sp modelId="{EC97DA46-0795-427E-872C-E5C7C39C08E8}">
      <dsp:nvSpPr>
        <dsp:cNvPr id="0" name=""/>
        <dsp:cNvSpPr/>
      </dsp:nvSpPr>
      <dsp:spPr>
        <a:xfrm>
          <a:off x="3360329" y="670659"/>
          <a:ext cx="360676" cy="3610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9863D-7AA2-4234-BC8B-4A7292F9A849}">
      <dsp:nvSpPr>
        <dsp:cNvPr id="0" name=""/>
        <dsp:cNvSpPr/>
      </dsp:nvSpPr>
      <dsp:spPr>
        <a:xfrm>
          <a:off x="646373" y="1894572"/>
          <a:ext cx="1027135" cy="10231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EB67A-82E8-4074-84D5-D024B585AA51}">
      <dsp:nvSpPr>
        <dsp:cNvPr id="0" name=""/>
        <dsp:cNvSpPr/>
      </dsp:nvSpPr>
      <dsp:spPr>
        <a:xfrm>
          <a:off x="4735133" y="83243"/>
          <a:ext cx="1738970" cy="17463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Demokratia ja </a:t>
          </a:r>
          <a:r>
            <a:rPr lang="fi-FI" sz="1800" kern="1200" dirty="0" err="1" smtClean="0"/>
            <a:t>läpinä-kyvyys</a:t>
          </a:r>
          <a:endParaRPr lang="fi-FI" sz="1800" kern="1200" dirty="0"/>
        </a:p>
      </dsp:txBody>
      <dsp:txXfrm>
        <a:off x="4989799" y="338994"/>
        <a:ext cx="1229638" cy="1234873"/>
      </dsp:txXfrm>
    </dsp:sp>
    <dsp:sp modelId="{2E7C0235-A91A-4D8E-AA80-4B7771353167}">
      <dsp:nvSpPr>
        <dsp:cNvPr id="0" name=""/>
        <dsp:cNvSpPr/>
      </dsp:nvSpPr>
      <dsp:spPr>
        <a:xfrm>
          <a:off x="4862260" y="1377617"/>
          <a:ext cx="360676" cy="3610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B34A5-735E-4992-8798-06E754B17E8A}">
      <dsp:nvSpPr>
        <dsp:cNvPr id="0" name=""/>
        <dsp:cNvSpPr/>
      </dsp:nvSpPr>
      <dsp:spPr>
        <a:xfrm>
          <a:off x="735777" y="3361226"/>
          <a:ext cx="261523" cy="2613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4EC15-BFED-4452-AC91-F3A0F002874B}">
      <dsp:nvSpPr>
        <dsp:cNvPr id="0" name=""/>
        <dsp:cNvSpPr/>
      </dsp:nvSpPr>
      <dsp:spPr>
        <a:xfrm>
          <a:off x="3341696" y="2989028"/>
          <a:ext cx="261523" cy="2613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68F98-8623-4E6D-89FF-95A574284629}">
      <dsp:nvSpPr>
        <dsp:cNvPr id="0" name=""/>
        <dsp:cNvSpPr/>
      </dsp:nvSpPr>
      <dsp:spPr>
        <a:xfrm>
          <a:off x="4529930" y="2781229"/>
          <a:ext cx="1967343" cy="1998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Monet osallisuuden muodot</a:t>
          </a:r>
          <a:endParaRPr lang="fi-FI" sz="1600" kern="1200" dirty="0"/>
        </a:p>
      </dsp:txBody>
      <dsp:txXfrm>
        <a:off x="4818041" y="3073931"/>
        <a:ext cx="1391121" cy="1413291"/>
      </dsp:txXfrm>
    </dsp:sp>
    <dsp:sp modelId="{BC74A2F7-4220-4F08-92B4-88D67C95C9C5}">
      <dsp:nvSpPr>
        <dsp:cNvPr id="0" name=""/>
        <dsp:cNvSpPr/>
      </dsp:nvSpPr>
      <dsp:spPr>
        <a:xfrm>
          <a:off x="5699401" y="2492926"/>
          <a:ext cx="261523" cy="2613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0D74F-4741-4A10-938F-89006E7A5652}">
      <dsp:nvSpPr>
        <dsp:cNvPr id="0" name=""/>
        <dsp:cNvSpPr/>
      </dsp:nvSpPr>
      <dsp:spPr>
        <a:xfrm>
          <a:off x="731327" y="3073419"/>
          <a:ext cx="2017805" cy="20325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Kaikkien osallisuus</a:t>
          </a:r>
          <a:endParaRPr lang="fi-FI" sz="1800" kern="1200" dirty="0"/>
        </a:p>
      </dsp:txBody>
      <dsp:txXfrm>
        <a:off x="1026828" y="3371073"/>
        <a:ext cx="1426803" cy="1437204"/>
      </dsp:txXfrm>
    </dsp:sp>
    <dsp:sp modelId="{EB5D81D3-DB26-4B9C-BD63-7177F852344D}">
      <dsp:nvSpPr>
        <dsp:cNvPr id="0" name=""/>
        <dsp:cNvSpPr/>
      </dsp:nvSpPr>
      <dsp:spPr>
        <a:xfrm>
          <a:off x="3463475" y="3623071"/>
          <a:ext cx="261523" cy="2613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65FF9-5922-6E47-9BBE-05E82CD35BAF}" type="datetime1">
              <a:rPr lang="fi-FI" smtClean="0"/>
              <a:pPr/>
              <a:t>18.10.2017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4A7EE-9A9A-CA4D-9D1D-EDD3CA664D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970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51435-5EF1-FA48-9F64-4B9883206D24}" type="datetime1">
              <a:rPr lang="fi-FI" smtClean="0"/>
              <a:pPr/>
              <a:t>18.10.2017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031CF-F097-C547-9460-5C98F52F4B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5277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Pohjois-Irlanti: </a:t>
            </a:r>
            <a:r>
              <a:rPr lang="fi-FI" dirty="0" err="1" smtClean="0"/>
              <a:t>peace</a:t>
            </a:r>
            <a:r>
              <a:rPr lang="fi-FI" dirty="0" smtClean="0"/>
              <a:t> </a:t>
            </a:r>
            <a:r>
              <a:rPr lang="fi-FI" dirty="0" err="1" smtClean="0"/>
              <a:t>walls</a:t>
            </a:r>
            <a:r>
              <a:rPr lang="fi-FI" dirty="0" smtClean="0"/>
              <a:t>,</a:t>
            </a:r>
            <a:r>
              <a:rPr lang="fi-FI" baseline="0" dirty="0" smtClean="0"/>
              <a:t> mikään muu tekijä ei selitä sitä, että Pohjois-Irlanti on kaikilla mittareilla kehittymättömin: terveydelliset tekijät,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1CF-F097-C547-9460-5C98F52F4BA6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612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D135-FE79-48A4-A1A2-62D4E487454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491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1CF-F097-C547-9460-5C98F52F4BA6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14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1CF-F097-C547-9460-5C98F52F4BA6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14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D135-FE79-48A4-A1A2-62D4E4874546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33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5138" y="444500"/>
            <a:ext cx="8297862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66812"/>
            <a:ext cx="7772400" cy="798513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1965325"/>
            <a:ext cx="7772400" cy="520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894-D7C4-EF46-8C96-18D866396C7E}" type="slidenum">
              <a:rPr lang="fi-FI" smtClean="0"/>
              <a:pPr/>
              <a:t>‹#›</a:t>
            </a:fld>
            <a:r>
              <a:rPr lang="fi-FI" dirty="0" smtClean="0"/>
              <a:t>/10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685800" y="2486025"/>
            <a:ext cx="7772400" cy="3216275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>
                <a:solidFill>
                  <a:schemeClr val="bg1"/>
                </a:solidFill>
              </a:defRPr>
            </a:lvl1pPr>
            <a:lvl2pPr>
              <a:buFont typeface="Arial"/>
              <a:buChar char="•"/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buFont typeface="Arial"/>
              <a:buChar char="•"/>
              <a:defRPr sz="2200">
                <a:solidFill>
                  <a:schemeClr val="bg1"/>
                </a:solidFill>
              </a:defRPr>
            </a:lvl4pPr>
            <a:lvl5pPr>
              <a:buFont typeface="Arial"/>
              <a:buChar char="•"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64BF-D4AD-E440-A2F2-2C8D0A69AF13}" type="slidenum">
              <a:rPr lang="fi-FI" smtClean="0"/>
              <a:pPr/>
              <a:t>‹#›</a:t>
            </a:fld>
            <a:r>
              <a:rPr lang="fi-FI" dirty="0" smtClean="0"/>
              <a:t>/10</a:t>
            </a:r>
            <a:endParaRPr lang="fi-FI" dirty="0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685800" y="1179512"/>
            <a:ext cx="7772400" cy="823913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8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685800" y="2003425"/>
            <a:ext cx="7772400" cy="3216275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>
                <a:solidFill>
                  <a:schemeClr val="bg1"/>
                </a:solidFill>
              </a:defRPr>
            </a:lvl1pPr>
            <a:lvl2pPr>
              <a:buFont typeface="Arial"/>
              <a:buChar char="•"/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buFont typeface="Arial"/>
              <a:buChar char="•"/>
              <a:defRPr sz="2200">
                <a:solidFill>
                  <a:schemeClr val="bg1"/>
                </a:solidFill>
              </a:defRPr>
            </a:lvl4pPr>
            <a:lvl5pPr>
              <a:buFont typeface="Arial"/>
              <a:buChar char="•"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4960" y="1591369"/>
            <a:ext cx="7768800" cy="138686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02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31688" y="6516000"/>
            <a:ext cx="5396312" cy="252000"/>
          </a:xfrm>
          <a:prstGeom prst="rect">
            <a:avLst/>
          </a:prstGeom>
        </p:spPr>
        <p:txBody>
          <a:bodyPr/>
          <a:lstStyle/>
          <a:p>
            <a:fld id="{DB41487C-0C1C-4CD6-99F5-AA03A659ED70}" type="datetimeFigureOut">
              <a:rPr lang="fi-FI" smtClean="0"/>
              <a:t>18.10.2017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31999" y="6516000"/>
            <a:ext cx="2052000" cy="25200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0AD5-F52A-41F2-A717-C61921FF54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01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476000"/>
            <a:ext cx="8280000" cy="642732"/>
          </a:xfrm>
          <a:prstGeom prst="rect">
            <a:avLst/>
          </a:prstGeom>
        </p:spPr>
        <p:txBody>
          <a:bodyPr/>
          <a:lstStyle/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196000"/>
            <a:ext cx="8280000" cy="421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text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styles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31688" y="6516000"/>
            <a:ext cx="5396312" cy="252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20.3.2014    Raija-Liisa Meikäläinen</a:t>
            </a:r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516000"/>
            <a:ext cx="2052000" cy="252000"/>
          </a:xfrm>
          <a:prstGeom prst="rect">
            <a:avLst/>
          </a:prstGeom>
        </p:spPr>
        <p:txBody>
          <a:bodyPr/>
          <a:lstStyle/>
          <a:p>
            <a:r>
              <a:rPr lang="fi-FI" noProof="0" smtClean="0"/>
              <a:t>Tilaisuuden nimi tulee tähän</a:t>
            </a:r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A85-3805-45EE-9E20-FAE8C4C53AF6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6750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16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3.pd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df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tx1"/>
            </a:gs>
            <a:gs pos="90000">
              <a:srgbClr val="00338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Ellipsi 8"/>
          <p:cNvSpPr>
            <a:spLocks noChangeAspect="1"/>
          </p:cNvSpPr>
          <p:nvPr/>
        </p:nvSpPr>
        <p:spPr>
          <a:xfrm>
            <a:off x="8637129" y="294922"/>
            <a:ext cx="131176" cy="14400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Ellipsi 9"/>
          <p:cNvSpPr/>
          <p:nvPr/>
        </p:nvSpPr>
        <p:spPr>
          <a:xfrm>
            <a:off x="7894863" y="308744"/>
            <a:ext cx="112470" cy="106526"/>
          </a:xfrm>
          <a:prstGeom prst="ellipse">
            <a:avLst/>
          </a:prstGeom>
          <a:solidFill>
            <a:srgbClr val="A7F37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Ellipsi 10"/>
          <p:cNvSpPr/>
          <p:nvPr/>
        </p:nvSpPr>
        <p:spPr>
          <a:xfrm>
            <a:off x="7708345" y="225291"/>
            <a:ext cx="146605" cy="150981"/>
          </a:xfrm>
          <a:prstGeom prst="ellipse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7490292" y="91913"/>
            <a:ext cx="179153" cy="173209"/>
          </a:xfrm>
          <a:prstGeom prst="ellipse">
            <a:avLst/>
          </a:prstGeom>
          <a:solidFill>
            <a:srgbClr val="E11656">
              <a:alpha val="92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3" name="Kuva 12" descr="TRUSTtex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793454" y="457972"/>
            <a:ext cx="2083845" cy="257098"/>
          </a:xfrm>
          <a:prstGeom prst="rect">
            <a:avLst/>
          </a:prstGeom>
        </p:spPr>
      </p:pic>
      <p:pic>
        <p:nvPicPr>
          <p:cNvPr id="14" name="Kuva 13" descr="OM_sf_swe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392" y="6243302"/>
            <a:ext cx="1267487" cy="339187"/>
          </a:xfrm>
          <a:prstGeom prst="rect">
            <a:avLst/>
          </a:prstGeom>
        </p:spPr>
      </p:pic>
      <p:pic>
        <p:nvPicPr>
          <p:cNvPr id="17" name="Kuva 16" descr="suomitrust_valk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337982" y="1339850"/>
            <a:ext cx="3012017" cy="481922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4000">
              <a:schemeClr val="tx1"/>
            </a:gs>
            <a:gs pos="100000">
              <a:srgbClr val="00338C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522137" y="61870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fld id="{9D64BA5A-E5D9-6E41-A95F-3A8CA7C2DA71}" type="slidenum">
              <a:rPr lang="fi-FI" smtClean="0"/>
              <a:pPr/>
              <a:t>‹#›</a:t>
            </a:fld>
            <a:r>
              <a:rPr lang="fi-FI" dirty="0" smtClean="0"/>
              <a:t>/10</a:t>
            </a:r>
            <a:endParaRPr lang="fi-FI" dirty="0"/>
          </a:p>
        </p:txBody>
      </p:sp>
      <p:sp>
        <p:nvSpPr>
          <p:cNvPr id="8" name="Ellipsi 7"/>
          <p:cNvSpPr>
            <a:spLocks noChangeAspect="1"/>
          </p:cNvSpPr>
          <p:nvPr/>
        </p:nvSpPr>
        <p:spPr>
          <a:xfrm>
            <a:off x="8637129" y="294922"/>
            <a:ext cx="131176" cy="14400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Ellipsi 8"/>
          <p:cNvSpPr/>
          <p:nvPr/>
        </p:nvSpPr>
        <p:spPr>
          <a:xfrm>
            <a:off x="7894863" y="308744"/>
            <a:ext cx="112470" cy="106526"/>
          </a:xfrm>
          <a:prstGeom prst="ellipse">
            <a:avLst/>
          </a:prstGeom>
          <a:solidFill>
            <a:srgbClr val="A7F37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Ellipsi 9"/>
          <p:cNvSpPr/>
          <p:nvPr/>
        </p:nvSpPr>
        <p:spPr>
          <a:xfrm>
            <a:off x="7708345" y="225291"/>
            <a:ext cx="146605" cy="150981"/>
          </a:xfrm>
          <a:prstGeom prst="ellipse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7490292" y="91913"/>
            <a:ext cx="179153" cy="173209"/>
          </a:xfrm>
          <a:prstGeom prst="ellipse">
            <a:avLst/>
          </a:prstGeom>
          <a:solidFill>
            <a:srgbClr val="E11656">
              <a:alpha val="92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TRUSTtex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793454" y="457972"/>
            <a:ext cx="2083845" cy="257098"/>
          </a:xfrm>
          <a:prstGeom prst="rect">
            <a:avLst/>
          </a:prstGeom>
        </p:spPr>
      </p:pic>
      <p:pic>
        <p:nvPicPr>
          <p:cNvPr id="15" name="Kuva 14" descr="OM_tunnus_sf_RGB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504113" y="6289796"/>
            <a:ext cx="1058287" cy="25281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2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Oikeusministeriö</a:t>
            </a:r>
            <a:br>
              <a:rPr kumimoji="0" lang="fi-FI" sz="2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240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xxx@om.fi</a:t>
            </a:r>
            <a:r>
              <a:rPr kumimoji="0" lang="fi-FI" sz="2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i-FI" sz="2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2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puh: </a:t>
            </a:r>
            <a:r>
              <a:rPr kumimoji="0" lang="fi-FI" sz="240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xxxxxxxxxxxxx</a:t>
            </a:r>
            <a:r>
              <a:rPr kumimoji="0" lang="fi-FI" sz="2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i-FI" sz="2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i-FI" sz="2400" b="0" i="0" u="none" strike="noStrike" kern="1200" cap="none" spc="-1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240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www.trust.fi</a:t>
            </a:r>
            <a:endParaRPr kumimoji="0" lang="fi-FI" sz="2400" b="0" i="0" u="none" strike="noStrike" kern="1200" cap="none" spc="-1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2400" b="0" i="0" u="none" strike="noStrike" kern="1200" cap="none" spc="-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Faceboook</a:t>
            </a:r>
            <a:r>
              <a:rPr kumimoji="0" lang="fi-FI" sz="2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br>
              <a:rPr kumimoji="0" lang="fi-FI" sz="240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i-FI" sz="24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2527300" y="1136650"/>
            <a:ext cx="415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err="1" smtClean="0">
                <a:solidFill>
                  <a:schemeClr val="accent6"/>
                </a:solidFill>
              </a:rPr>
              <a:t>Trust-hanke</a:t>
            </a:r>
            <a:endParaRPr lang="fi-FI" sz="3600" b="1" dirty="0">
              <a:solidFill>
                <a:schemeClr val="accent6"/>
              </a:solidFill>
            </a:endParaRPr>
          </a:p>
        </p:txBody>
      </p:sp>
      <p:pic>
        <p:nvPicPr>
          <p:cNvPr id="8" name="Kuva 7" descr="OM_sf_swe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92" y="6243302"/>
            <a:ext cx="1267487" cy="339187"/>
          </a:xfrm>
          <a:prstGeom prst="rect">
            <a:avLst/>
          </a:prstGeom>
        </p:spPr>
      </p:pic>
      <p:sp>
        <p:nvSpPr>
          <p:cNvPr id="9" name="Ellipsi 8"/>
          <p:cNvSpPr>
            <a:spLocks noChangeAspect="1"/>
          </p:cNvSpPr>
          <p:nvPr/>
        </p:nvSpPr>
        <p:spPr>
          <a:xfrm>
            <a:off x="8637129" y="294922"/>
            <a:ext cx="131176" cy="14400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Ellipsi 9"/>
          <p:cNvSpPr/>
          <p:nvPr/>
        </p:nvSpPr>
        <p:spPr>
          <a:xfrm>
            <a:off x="7894863" y="308744"/>
            <a:ext cx="112470" cy="106526"/>
          </a:xfrm>
          <a:prstGeom prst="ellipse">
            <a:avLst/>
          </a:prstGeom>
          <a:solidFill>
            <a:srgbClr val="A7F37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Ellipsi 10"/>
          <p:cNvSpPr/>
          <p:nvPr/>
        </p:nvSpPr>
        <p:spPr>
          <a:xfrm>
            <a:off x="7708345" y="225291"/>
            <a:ext cx="146605" cy="150981"/>
          </a:xfrm>
          <a:prstGeom prst="ellipse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7490292" y="91913"/>
            <a:ext cx="179153" cy="173209"/>
          </a:xfrm>
          <a:prstGeom prst="ellipse">
            <a:avLst/>
          </a:prstGeom>
          <a:solidFill>
            <a:srgbClr val="E11656">
              <a:alpha val="92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3" name="Kuva 12" descr="TRUSTtex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793454" y="457972"/>
            <a:ext cx="2083845" cy="25709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KOULUTUS: Hyvät </a:t>
            </a:r>
            <a:r>
              <a:rPr lang="fi-FI" sz="2400" dirty="0" smtClean="0"/>
              <a:t>väestösuhteet </a:t>
            </a:r>
            <a:br>
              <a:rPr lang="fi-FI" sz="2400" dirty="0" smtClean="0"/>
            </a:b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5093" y="887103"/>
            <a:ext cx="7724632" cy="887105"/>
          </a:xfrm>
        </p:spPr>
        <p:txBody>
          <a:bodyPr>
            <a:normAutofit/>
          </a:bodyPr>
          <a:lstStyle/>
          <a:p>
            <a:r>
              <a:rPr lang="fi-FI" b="1" dirty="0" smtClean="0">
                <a:solidFill>
                  <a:schemeClr val="tx1"/>
                </a:solidFill>
              </a:rPr>
              <a:t>Mistä muodostuvat asenteet kunnassa?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 algn="l"/>
            <a:endParaRPr lang="fi-FI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266785990"/>
              </p:ext>
            </p:extLst>
          </p:nvPr>
        </p:nvGraphicFramePr>
        <p:xfrm>
          <a:off x="1064525" y="1983853"/>
          <a:ext cx="7315200" cy="471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6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71500" y="1166812"/>
            <a:ext cx="8115300" cy="798513"/>
          </a:xfrm>
        </p:spPr>
        <p:txBody>
          <a:bodyPr/>
          <a:lstStyle/>
          <a:p>
            <a:r>
              <a:rPr lang="fi-FI" dirty="0" err="1" smtClean="0"/>
              <a:t>Trust-hankkeen</a:t>
            </a:r>
            <a:r>
              <a:rPr lang="fi-FI" dirty="0" smtClean="0"/>
              <a:t> aikana kerättyjä kokemuksia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Asenteet vastaanottokeskusympäristössä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894-D7C4-EF46-8C96-18D866396C7E}" type="slidenum">
              <a:rPr lang="fi-FI" smtClean="0"/>
              <a:pPr/>
              <a:t>11</a:t>
            </a:fld>
            <a:r>
              <a:rPr lang="fi-FI" smtClean="0"/>
              <a:t>/10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dirty="0" smtClean="0"/>
              <a:t>Yhteiskunnan asenteet ja mediakeskustelu on vaikuttanut todella vahvasti niin turvapaikanhakijoihin kuin henkilökuntaan ja vapaaehtoisiinkin</a:t>
            </a:r>
          </a:p>
          <a:p>
            <a:pPr>
              <a:buFontTx/>
              <a:buChar char="-"/>
            </a:pPr>
            <a:r>
              <a:rPr lang="fi-FI" dirty="0" smtClean="0"/>
              <a:t>Julkisten palveluiden tuottajilla erityinen vastuu </a:t>
            </a:r>
          </a:p>
          <a:p>
            <a:pPr>
              <a:buFontTx/>
              <a:buChar char="-"/>
            </a:pPr>
            <a:r>
              <a:rPr lang="fi-FI" dirty="0" smtClean="0"/>
              <a:t>Vapaaehtoiset ovat olleet keskeisessä roolissa väestöryhmien välisenä linkkinä</a:t>
            </a:r>
          </a:p>
          <a:p>
            <a:pPr>
              <a:buFontTx/>
              <a:buChar char="-"/>
            </a:pPr>
            <a:r>
              <a:rPr lang="fi-FI" dirty="0" smtClean="0"/>
              <a:t>Asenteet ovat muuttuneet tehokkaimmin yhteisen tekemisen ja kohtaamisen kautta (vuorovaikutus)</a:t>
            </a:r>
          </a:p>
          <a:p>
            <a:pPr>
              <a:buFontTx/>
              <a:buChar char="-"/>
            </a:pPr>
            <a:r>
              <a:rPr lang="fi-FI" dirty="0" smtClean="0"/>
              <a:t>Asenteisiin vaikuttaminen myös </a:t>
            </a:r>
            <a:r>
              <a:rPr lang="fi-FI" dirty="0" err="1" smtClean="0"/>
              <a:t>tp-hakijoiden</a:t>
            </a:r>
            <a:r>
              <a:rPr lang="fi-FI" dirty="0" smtClean="0"/>
              <a:t> suuntaan tarpeen: tasa-arvo, seksuaali- ja sukupuolivähemmistöjen asema, rasismi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25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6345" y="559067"/>
            <a:ext cx="7768800" cy="837933"/>
          </a:xfrm>
        </p:spPr>
        <p:txBody>
          <a:bodyPr/>
          <a:lstStyle/>
          <a:p>
            <a:r>
              <a:rPr lang="fi-FI" sz="3200" b="1" dirty="0" smtClean="0"/>
              <a:t>Mitkä tekijät luovat turvallisuutta?</a:t>
            </a:r>
            <a:endParaRPr lang="fi-FI" sz="3200" b="1" dirty="0"/>
          </a:p>
        </p:txBody>
      </p:sp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3371039703"/>
              </p:ext>
            </p:extLst>
          </p:nvPr>
        </p:nvGraphicFramePr>
        <p:xfrm>
          <a:off x="968991" y="1397000"/>
          <a:ext cx="7454644" cy="466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81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71500" y="1166812"/>
            <a:ext cx="8115300" cy="798513"/>
          </a:xfrm>
        </p:spPr>
        <p:txBody>
          <a:bodyPr/>
          <a:lstStyle/>
          <a:p>
            <a:r>
              <a:rPr lang="fi-FI" dirty="0" err="1" smtClean="0"/>
              <a:t>Trust-hankkeen</a:t>
            </a:r>
            <a:r>
              <a:rPr lang="fi-FI" dirty="0" smtClean="0"/>
              <a:t> aikana kerättyjä kokemuksia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Turvallisuus vastaanottokeskusympäristössä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894-D7C4-EF46-8C96-18D866396C7E}" type="slidenum">
              <a:rPr lang="fi-FI" smtClean="0"/>
              <a:pPr/>
              <a:t>13</a:t>
            </a:fld>
            <a:r>
              <a:rPr lang="fi-FI" smtClean="0"/>
              <a:t>/10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dirty="0" smtClean="0"/>
              <a:t>Turvallisuusuhka ollut keskeinen teema mediassa ja politiikassa</a:t>
            </a:r>
          </a:p>
          <a:p>
            <a:pPr>
              <a:buFontTx/>
              <a:buChar char="-"/>
            </a:pPr>
            <a:r>
              <a:rPr lang="fi-FI" dirty="0" err="1" smtClean="0"/>
              <a:t>VOK-arjessa</a:t>
            </a:r>
            <a:r>
              <a:rPr lang="fi-FI" dirty="0" smtClean="0"/>
              <a:t> todellisuus aivan toisenlainen</a:t>
            </a:r>
          </a:p>
          <a:p>
            <a:pPr>
              <a:buFontTx/>
              <a:buChar char="-"/>
            </a:pPr>
            <a:r>
              <a:rPr lang="fi-FI" dirty="0" smtClean="0"/>
              <a:t>Turvapaikanhakijoiden näkökulmasta turvallisuutta tuovat rutiinit, yksityisyys, tieto esim. päätöksentekoprosesseista, yhteisö </a:t>
            </a:r>
          </a:p>
          <a:p>
            <a:pPr>
              <a:buFontTx/>
              <a:buChar char="-"/>
            </a:pPr>
            <a:r>
              <a:rPr lang="fi-FI" dirty="0" smtClean="0"/>
              <a:t>Turvattomuutta on tuonut ympäristön kielteiset asenteet</a:t>
            </a:r>
          </a:p>
          <a:p>
            <a:pPr>
              <a:buFontTx/>
              <a:buChar char="-"/>
            </a:pPr>
            <a:r>
              <a:rPr lang="fi-FI" dirty="0" smtClean="0"/>
              <a:t>Turhautuminen aiheuttaa konflikteja erilaisten persoonien välillä</a:t>
            </a:r>
          </a:p>
          <a:p>
            <a:pPr>
              <a:buFontTx/>
              <a:buChar char="-"/>
            </a:pPr>
            <a:r>
              <a:rPr lang="fi-FI" dirty="0" smtClean="0"/>
              <a:t>Erityisen paljon turvattomuutta kokevat seksuaali- ja sukupuolivähemmistöihin sekä uskonnollisiin vähemmistöihin kuuluvat henkilöt.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338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0976" y="761431"/>
            <a:ext cx="8186924" cy="787969"/>
          </a:xfrm>
        </p:spPr>
        <p:txBody>
          <a:bodyPr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Mitä on hyvä </a:t>
            </a:r>
            <a:r>
              <a:rPr lang="fi-FI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ihmisten välinen vuorovaikutus?</a:t>
            </a:r>
            <a:endParaRPr lang="fi-FI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fi-FI" b="1" dirty="0" smtClean="0">
              <a:solidFill>
                <a:schemeClr val="tx1"/>
              </a:solidFill>
            </a:endParaRPr>
          </a:p>
          <a:p>
            <a:pPr algn="l"/>
            <a:endParaRPr lang="fi-FI" b="1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endParaRPr lang="fi-FI" b="1" dirty="0" smtClean="0">
              <a:solidFill>
                <a:schemeClr val="tx1"/>
              </a:solidFill>
            </a:endParaRPr>
          </a:p>
          <a:p>
            <a:pPr algn="l"/>
            <a:endParaRPr lang="fi-FI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endParaRPr lang="fi-FI" dirty="0" smtClean="0">
              <a:solidFill>
                <a:schemeClr val="tx1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90500" y="1536701"/>
            <a:ext cx="8851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i-FI" sz="2400" dirty="0" smtClean="0">
                <a:solidFill>
                  <a:schemeClr val="bg2"/>
                </a:solidFill>
              </a:rPr>
              <a:t>Yleisesti hyvä vuorovaikutus: missä suomalaiset kohtaavat toisensa onnistuneesti?</a:t>
            </a:r>
          </a:p>
          <a:p>
            <a:pPr marL="342900" indent="-342900">
              <a:buFontTx/>
              <a:buChar char="-"/>
            </a:pPr>
            <a:r>
              <a:rPr lang="fi-FI" sz="2400" dirty="0" smtClean="0">
                <a:solidFill>
                  <a:schemeClr val="bg2"/>
                </a:solidFill>
              </a:rPr>
              <a:t>Vuorovaikutuksen </a:t>
            </a:r>
            <a:r>
              <a:rPr lang="fi-FI" sz="2400" dirty="0">
                <a:solidFill>
                  <a:schemeClr val="bg2"/>
                </a:solidFill>
              </a:rPr>
              <a:t>areenat: </a:t>
            </a:r>
            <a:r>
              <a:rPr lang="fi-FI" sz="2400" dirty="0" err="1">
                <a:solidFill>
                  <a:schemeClr val="bg2"/>
                </a:solidFill>
              </a:rPr>
              <a:t>some</a:t>
            </a:r>
            <a:r>
              <a:rPr lang="fi-FI" sz="2400" dirty="0">
                <a:solidFill>
                  <a:schemeClr val="bg2"/>
                </a:solidFill>
              </a:rPr>
              <a:t>, </a:t>
            </a:r>
            <a:r>
              <a:rPr lang="fi-FI" sz="2400" dirty="0" smtClean="0">
                <a:solidFill>
                  <a:schemeClr val="bg2"/>
                </a:solidFill>
              </a:rPr>
              <a:t>koulutus, harrastukset, palvelut</a:t>
            </a:r>
            <a:r>
              <a:rPr lang="fi-FI" sz="2400" dirty="0">
                <a:solidFill>
                  <a:schemeClr val="bg2"/>
                </a:solidFill>
              </a:rPr>
              <a:t>, järjestöt, kuntalaisosallisuuden rakenteet…</a:t>
            </a:r>
          </a:p>
          <a:p>
            <a:pPr marL="342900" indent="-342900">
              <a:buFontTx/>
              <a:buChar char="-"/>
            </a:pPr>
            <a:r>
              <a:rPr lang="fi-FI" sz="2400" dirty="0" smtClean="0">
                <a:solidFill>
                  <a:schemeClr val="bg2"/>
                </a:solidFill>
              </a:rPr>
              <a:t>Yhteenkuuluvuuden </a:t>
            </a:r>
            <a:r>
              <a:rPr lang="fi-FI" sz="2400" dirty="0">
                <a:solidFill>
                  <a:schemeClr val="bg2"/>
                </a:solidFill>
              </a:rPr>
              <a:t>tunne lähiympäristön ja sosiaalisten yksiköiden kanssa</a:t>
            </a:r>
          </a:p>
          <a:p>
            <a:pPr marL="342900" indent="-342900">
              <a:buFontTx/>
              <a:buChar char="-"/>
            </a:pPr>
            <a:r>
              <a:rPr lang="fi-FI" sz="2400" dirty="0">
                <a:solidFill>
                  <a:schemeClr val="bg2"/>
                </a:solidFill>
              </a:rPr>
              <a:t>Esteenä </a:t>
            </a:r>
            <a:r>
              <a:rPr lang="fi-FI" sz="2400" dirty="0" smtClean="0">
                <a:solidFill>
                  <a:schemeClr val="bg2"/>
                </a:solidFill>
              </a:rPr>
              <a:t>eriytyneisyys </a:t>
            </a:r>
            <a:r>
              <a:rPr lang="fi-FI" sz="2400" dirty="0">
                <a:solidFill>
                  <a:schemeClr val="bg2"/>
                </a:solidFill>
              </a:rPr>
              <a:t>asumisessa, työelämässä, </a:t>
            </a:r>
            <a:r>
              <a:rPr lang="fi-FI" sz="2400" dirty="0" smtClean="0">
                <a:solidFill>
                  <a:schemeClr val="bg2"/>
                </a:solidFill>
              </a:rPr>
              <a:t>koulutuksessa</a:t>
            </a:r>
            <a:endParaRPr lang="fi-FI" sz="2400" dirty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endParaRPr lang="fi-FI" sz="24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O943125\Desktop\KUVAT_romanit.fi\KUVAT_romanit.fi_sarjakuvat\sarjakuva1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4145184"/>
            <a:ext cx="6735264" cy="27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9170" y="833268"/>
            <a:ext cx="8616466" cy="642732"/>
          </a:xfrm>
        </p:spPr>
        <p:txBody>
          <a:bodyPr/>
          <a:lstStyle/>
          <a:p>
            <a:r>
              <a:rPr lang="fi-FI" sz="3200" b="1" dirty="0" smtClean="0"/>
              <a:t>Miten vuorovaikutus vaikuttaa kaikkeen?</a:t>
            </a:r>
            <a:endParaRPr lang="fi-FI" sz="3200" b="1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792355"/>
              </p:ext>
            </p:extLst>
          </p:nvPr>
        </p:nvGraphicFramePr>
        <p:xfrm>
          <a:off x="431800" y="1651378"/>
          <a:ext cx="8280400" cy="4771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A85-3805-45EE-9E20-FAE8C4C53AF6}" type="slidenum">
              <a:rPr lang="fi-FI" noProof="0" smtClean="0"/>
              <a:t>15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85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71500" y="1166812"/>
            <a:ext cx="8115300" cy="798513"/>
          </a:xfrm>
        </p:spPr>
        <p:txBody>
          <a:bodyPr/>
          <a:lstStyle/>
          <a:p>
            <a:r>
              <a:rPr lang="fi-FI" dirty="0" err="1" smtClean="0"/>
              <a:t>Trust-hankkeen</a:t>
            </a:r>
            <a:r>
              <a:rPr lang="fi-FI" dirty="0" smtClean="0"/>
              <a:t> aikana kerättyjä kokemuksia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Vuorovaikutus vastaanottokeskusympäristössä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894-D7C4-EF46-8C96-18D866396C7E}" type="slidenum">
              <a:rPr lang="fi-FI" smtClean="0"/>
              <a:pPr/>
              <a:t>16</a:t>
            </a:fld>
            <a:r>
              <a:rPr lang="fi-FI" smtClean="0"/>
              <a:t>/10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dirty="0" smtClean="0"/>
              <a:t>Vapaaehtoiset ovat olleet aivan keskeisessä roolissa: mahdollistaneet vuorovaikutuksen ympäröivän yhteisön kanssa</a:t>
            </a:r>
          </a:p>
          <a:p>
            <a:pPr>
              <a:buFontTx/>
              <a:buChar char="-"/>
            </a:pPr>
            <a:r>
              <a:rPr lang="fi-FI" dirty="0" smtClean="0"/>
              <a:t>Vertaisryhmän merkitys korostuu nuorten kohdalla: ikä on hyvin vahva identiteettitekijä</a:t>
            </a:r>
          </a:p>
          <a:p>
            <a:pPr>
              <a:buFontTx/>
              <a:buChar char="-"/>
            </a:pPr>
            <a:r>
              <a:rPr lang="fi-FI" dirty="0" smtClean="0"/>
              <a:t>Kielen merkitys on todella suuri: mahdollistaa vuorovaikutuksen, itsensä ymmärretyksi tekemisen, kontaktien luomisen, osallisuuden</a:t>
            </a:r>
          </a:p>
          <a:p>
            <a:pPr>
              <a:buFontTx/>
              <a:buChar char="-"/>
            </a:pPr>
            <a:r>
              <a:rPr lang="fi-FI" dirty="0" smtClean="0"/>
              <a:t>Toisilla paremmat edellytykset vuorovaikutukseen: vaikutus kotoutumiseen</a:t>
            </a:r>
          </a:p>
          <a:p>
            <a:pPr>
              <a:buFontTx/>
              <a:buChar char="-"/>
            </a:pPr>
            <a:r>
              <a:rPr lang="fi-FI" dirty="0" smtClean="0"/>
              <a:t>Turvapaikanhakijoiden (ja myös koko </a:t>
            </a:r>
            <a:r>
              <a:rPr lang="fi-FI" dirty="0" err="1" smtClean="0"/>
              <a:t>VOK-yhteisön</a:t>
            </a:r>
            <a:r>
              <a:rPr lang="fi-FI" dirty="0" smtClean="0"/>
              <a:t>) kesken vahva yhteisöllisyys</a:t>
            </a:r>
          </a:p>
        </p:txBody>
      </p:sp>
    </p:spTree>
    <p:extLst>
      <p:ext uri="{BB962C8B-B14F-4D97-AF65-F5344CB8AC3E}">
        <p14:creationId xmlns:p14="http://schemas.microsoft.com/office/powerpoint/2010/main" val="1947031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0143" y="704258"/>
            <a:ext cx="8280000" cy="642732"/>
          </a:xfrm>
        </p:spPr>
        <p:txBody>
          <a:bodyPr/>
          <a:lstStyle/>
          <a:p>
            <a:r>
              <a:rPr lang="fi-FI" sz="3200" b="1" dirty="0" smtClean="0"/>
              <a:t>Miksi osallisuus vahvistaa väestösuhteita?</a:t>
            </a:r>
            <a:endParaRPr lang="fi-FI" sz="3200" b="1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820887"/>
              </p:ext>
            </p:extLst>
          </p:nvPr>
        </p:nvGraphicFramePr>
        <p:xfrm>
          <a:off x="431800" y="1346991"/>
          <a:ext cx="8280400" cy="484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A85-3805-45EE-9E20-FAE8C4C53AF6}" type="slidenum">
              <a:rPr lang="fi-FI" noProof="0" smtClean="0"/>
              <a:t>17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271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71500" y="1166812"/>
            <a:ext cx="8115300" cy="798513"/>
          </a:xfrm>
        </p:spPr>
        <p:txBody>
          <a:bodyPr/>
          <a:lstStyle/>
          <a:p>
            <a:r>
              <a:rPr lang="fi-FI" dirty="0" err="1" smtClean="0"/>
              <a:t>Trust-hankkeen</a:t>
            </a:r>
            <a:r>
              <a:rPr lang="fi-FI" dirty="0" smtClean="0"/>
              <a:t> aikana kerättyjä kokemuksia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Osallisuus vastaanottokeskusympäristössä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894-D7C4-EF46-8C96-18D866396C7E}" type="slidenum">
              <a:rPr lang="fi-FI" smtClean="0"/>
              <a:pPr/>
              <a:t>18</a:t>
            </a:fld>
            <a:r>
              <a:rPr lang="fi-FI" smtClean="0"/>
              <a:t>/10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685800" y="2486025"/>
            <a:ext cx="8001000" cy="3216275"/>
          </a:xfrm>
        </p:spPr>
        <p:txBody>
          <a:bodyPr/>
          <a:lstStyle/>
          <a:p>
            <a:pPr>
              <a:buFontTx/>
              <a:buChar char="-"/>
            </a:pPr>
            <a:r>
              <a:rPr lang="fi-FI" dirty="0" smtClean="0"/>
              <a:t>Työllistyminen nähtiin todella keskeisenä osallisuutta mahdollistavana tekijänä</a:t>
            </a:r>
          </a:p>
          <a:p>
            <a:pPr>
              <a:buFontTx/>
              <a:buChar char="-"/>
            </a:pPr>
            <a:r>
              <a:rPr lang="fi-FI" dirty="0" smtClean="0"/>
              <a:t>Valmiudet vaihtelevat, säännöllisestä elämästä voi olla pitkä aika</a:t>
            </a:r>
          </a:p>
          <a:p>
            <a:pPr>
              <a:buFontTx/>
              <a:buChar char="-"/>
            </a:pPr>
            <a:r>
              <a:rPr lang="fi-FI" dirty="0" smtClean="0"/>
              <a:t>Halu olla merkityksellinen ja antaa panoksensa oli todella suuri</a:t>
            </a:r>
          </a:p>
          <a:p>
            <a:pPr>
              <a:buFontTx/>
              <a:buChar char="-"/>
            </a:pPr>
            <a:r>
              <a:rPr lang="fi-FI" dirty="0" smtClean="0"/>
              <a:t>Mahdollisuus ruoanlaittoon ja uskonnon harjoittamiseen on hyvin merkityksellistä osallisuuden kannalta</a:t>
            </a:r>
          </a:p>
          <a:p>
            <a:pPr>
              <a:buFontTx/>
              <a:buChar char="-"/>
            </a:pPr>
            <a:r>
              <a:rPr lang="fi-FI" dirty="0" smtClean="0"/>
              <a:t>Mahdollisuus osallistua toiminnan suunnitteluun ja toteutukseen</a:t>
            </a:r>
          </a:p>
          <a:p>
            <a:pPr>
              <a:buFontTx/>
              <a:buChar char="-"/>
            </a:pPr>
            <a:r>
              <a:rPr lang="fi-FI" dirty="0" smtClean="0"/>
              <a:t>Tasa-arvonäkökulma: vapaaehtoistyön tekijät usein naisia, </a:t>
            </a:r>
            <a:r>
              <a:rPr lang="fi-FI" dirty="0" err="1" smtClean="0"/>
              <a:t>tp-hakijanaisten</a:t>
            </a:r>
            <a:r>
              <a:rPr lang="fi-FI" dirty="0" smtClean="0"/>
              <a:t> osallisuus taas vähäistä</a:t>
            </a:r>
          </a:p>
        </p:txBody>
      </p:sp>
    </p:spTree>
    <p:extLst>
      <p:ext uri="{BB962C8B-B14F-4D97-AF65-F5344CB8AC3E}">
        <p14:creationId xmlns:p14="http://schemas.microsoft.com/office/powerpoint/2010/main" val="331311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-66341"/>
            <a:ext cx="9144000" cy="62533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64BF-D4AD-E440-A2F2-2C8D0A69AF13}" type="slidenum">
              <a:rPr lang="fi-FI" smtClean="0"/>
              <a:pPr/>
              <a:t>19</a:t>
            </a:fld>
            <a:r>
              <a:rPr lang="fi-FI" smtClean="0"/>
              <a:t>/10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3" b="11034"/>
          <a:stretch/>
        </p:blipFill>
        <p:spPr>
          <a:xfrm>
            <a:off x="-1" y="561320"/>
            <a:ext cx="9132659" cy="549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9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5800" y="1692322"/>
            <a:ext cx="7772400" cy="3152633"/>
          </a:xfrm>
        </p:spPr>
        <p:txBody>
          <a:bodyPr/>
          <a:lstStyle/>
          <a:p>
            <a:r>
              <a:rPr lang="fi-FI" dirty="0" smtClean="0">
                <a:solidFill>
                  <a:schemeClr val="bg2"/>
                </a:solidFill>
              </a:rPr>
              <a:t>	Miten yhteiskunnallinen ilmapiiri vaikuttaa ihmisten elämään?</a:t>
            </a:r>
            <a:r>
              <a:rPr lang="fi-FI" dirty="0">
                <a:solidFill>
                  <a:schemeClr val="bg2"/>
                </a:solidFill>
              </a:rPr>
              <a:t/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>
                <a:solidFill>
                  <a:schemeClr val="bg2"/>
                </a:solidFill>
              </a:rPr>
              <a:t/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 smtClean="0">
                <a:solidFill>
                  <a:schemeClr val="bg2"/>
                </a:solidFill>
              </a:rPr>
              <a:t>Miksi syrjintää esiintyy? Mihin ryhmiin syrjintä kohdistuu?</a:t>
            </a:r>
          </a:p>
          <a:p>
            <a:endParaRPr lang="fi-FI" dirty="0" smtClean="0">
              <a:solidFill>
                <a:schemeClr val="bg2"/>
              </a:solidFill>
            </a:endParaRPr>
          </a:p>
          <a:p>
            <a:r>
              <a:rPr lang="fi-FI" dirty="0" smtClean="0">
                <a:solidFill>
                  <a:schemeClr val="bg2"/>
                </a:solidFill>
              </a:rPr>
              <a:t>	Mistä tekijöitä väestösuhteet koostuvat? </a:t>
            </a:r>
          </a:p>
          <a:p>
            <a:r>
              <a:rPr lang="fi-FI" dirty="0">
                <a:solidFill>
                  <a:schemeClr val="bg2"/>
                </a:solidFill>
              </a:rPr>
              <a:t/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 smtClean="0">
                <a:solidFill>
                  <a:schemeClr val="bg2"/>
                </a:solidFill>
              </a:rPr>
              <a:t>Mikä on eri toimijoiden roolit ja vastuu hyvien väestösuhteiden rakentamisessa? </a:t>
            </a:r>
            <a:r>
              <a:rPr lang="fi-FI" dirty="0">
                <a:solidFill>
                  <a:schemeClr val="bg2"/>
                </a:solidFill>
              </a:rPr>
              <a:t/>
            </a:r>
            <a:br>
              <a:rPr lang="fi-FI" dirty="0">
                <a:solidFill>
                  <a:schemeClr val="bg2"/>
                </a:solidFill>
              </a:rPr>
            </a:b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1894-D7C4-EF46-8C96-18D866396C7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425209" y="717455"/>
            <a:ext cx="8297862" cy="770151"/>
          </a:xfrm>
        </p:spPr>
        <p:txBody>
          <a:bodyPr>
            <a:noAutofit/>
          </a:bodyPr>
          <a:lstStyle/>
          <a:p>
            <a:r>
              <a:rPr lang="fi-FI" sz="3000" dirty="0" smtClean="0"/>
              <a:t>Koulutuksessa pohdittavia kysymyksiä:</a:t>
            </a:r>
            <a:br>
              <a:rPr lang="fi-FI" sz="3000" dirty="0" smtClean="0"/>
            </a:b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bg2"/>
                </a:solidFill>
              </a:rPr>
              <a:t>HYVÄT VÄESTÖSUHTEET KUNNASSA</a:t>
            </a:r>
            <a:r>
              <a:rPr lang="fi-FI" sz="2000" b="1" smtClean="0">
                <a:solidFill>
                  <a:schemeClr val="bg2"/>
                </a:solidFill>
              </a:rPr>
              <a:t>: Asenteet</a:t>
            </a:r>
            <a:endParaRPr lang="fi-FI" sz="2000" b="1" dirty="0" smtClean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Miettikää tilannetta omassa kunnassanne: millainen on yleinen asenneilmapiiri? 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Onko eri väestöryhmien välisiä jännitteitä: esim. maahanmuuttajat/valtaväestö, nuoret/vanhat, viranomaiset/kuntalaiset, eri elinkeinonharjoittajat jne.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Miten nämä jännitteet/ kielteiset asenteet näkyvät?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Tekeekö mielestäsi kaupunki työtä myönteisen asenneilmapiirin luomiseksi?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Koetko sinä tulevasi hyväksytyksi lähiympäristössäsi?</a:t>
            </a:r>
          </a:p>
          <a:p>
            <a:pPr marL="342900" indent="-342900">
              <a:buFontTx/>
              <a:buChar char="-"/>
            </a:pPr>
            <a:endParaRPr lang="fi-FI" sz="2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bg2"/>
                </a:solidFill>
              </a:rPr>
              <a:t>HYVÄT VÄESTÖSUHTEET KUNNASSA: Turvallisuus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Onko kaupunkinne mielestäsi turvallinen? Huomioikaa fyysinen ja henkinen turvallisuus.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Koetko itse olosi turvalliseksi arjessa?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Liittyykö havaitsemasi turvattomuus erityisesti johonkin väestöryhmään? Mistä se johtuu?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Liittyykö turvallisuuden haasteisiin syrjintää (esim. häirintä)? 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Millä tavalla koetun turvallisuuden ongelmat näkyvät kunnan palveluissa, esim. </a:t>
            </a:r>
            <a:r>
              <a:rPr lang="fi-FI" sz="2000" dirty="0" err="1" smtClean="0">
                <a:solidFill>
                  <a:schemeClr val="bg2"/>
                </a:solidFill>
              </a:rPr>
              <a:t>sote-palvelut</a:t>
            </a:r>
            <a:r>
              <a:rPr lang="fi-FI" sz="2000" dirty="0" smtClean="0">
                <a:solidFill>
                  <a:schemeClr val="bg2"/>
                </a:solidFill>
              </a:rPr>
              <a:t>, koulut?</a:t>
            </a:r>
          </a:p>
          <a:p>
            <a:pPr marL="342900" indent="-342900">
              <a:buFontTx/>
              <a:buChar char="-"/>
            </a:pPr>
            <a:endParaRPr lang="fi-FI" sz="2000" dirty="0" smtClean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endParaRPr lang="fi-FI" sz="2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bg2"/>
                </a:solidFill>
              </a:rPr>
              <a:t>HYVÄT VÄESTÖSUHTEET KUNNASSA: Vuorovaikutus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Missä kuntalaiset kohtaavat toisiaan luontevasti ja hyvässä hengessä/ onko kunnassanne hyviä esimerkkejä vuorovaikutusfoorumeista?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Ovatko </a:t>
            </a:r>
            <a:r>
              <a:rPr lang="fi-FI" sz="2000" dirty="0">
                <a:solidFill>
                  <a:schemeClr val="bg2"/>
                </a:solidFill>
              </a:rPr>
              <a:t>eritaustaiset </a:t>
            </a:r>
            <a:r>
              <a:rPr lang="fi-FI" sz="2000" dirty="0" smtClean="0">
                <a:solidFill>
                  <a:schemeClr val="bg2"/>
                </a:solidFill>
              </a:rPr>
              <a:t>kuntalaiset </a:t>
            </a:r>
            <a:r>
              <a:rPr lang="fi-FI" sz="2000" dirty="0">
                <a:solidFill>
                  <a:schemeClr val="bg2"/>
                </a:solidFill>
              </a:rPr>
              <a:t>luontevasti vuorovaikutuksessa keskenään? </a:t>
            </a:r>
            <a:endParaRPr lang="fi-FI" sz="2000" dirty="0" smtClean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Mitkä ovat omat kokemuksesi vuorovaikutuksesta esim. naapurustossasi? </a:t>
            </a:r>
            <a:endParaRPr lang="fi-FI" sz="2000" dirty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Mikä hankaloittaa vuorovaikutussuhteita kunnassanne (pohtikaa esim. </a:t>
            </a:r>
            <a:r>
              <a:rPr lang="fi-FI" sz="2000" dirty="0" err="1" smtClean="0">
                <a:solidFill>
                  <a:schemeClr val="bg2"/>
                </a:solidFill>
              </a:rPr>
              <a:t>segregaatiota</a:t>
            </a:r>
            <a:r>
              <a:rPr lang="fi-FI" sz="2000" dirty="0" smtClean="0">
                <a:solidFill>
                  <a:schemeClr val="bg2"/>
                </a:solidFill>
              </a:rPr>
              <a:t>)?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Koetko kuuluvasi joukkoon kotipaikkakunnallasi?</a:t>
            </a:r>
          </a:p>
          <a:p>
            <a:pPr marL="342900" indent="-342900">
              <a:buFontTx/>
              <a:buChar char="-"/>
            </a:pPr>
            <a:endParaRPr lang="fi-FI" sz="2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88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/>
          </a:bodyPr>
          <a:lstStyle/>
          <a:p>
            <a:r>
              <a:rPr lang="fi-FI" sz="2000" b="1" dirty="0" smtClean="0">
                <a:solidFill>
                  <a:schemeClr val="bg2"/>
                </a:solidFill>
              </a:rPr>
              <a:t>HYVÄT VÄESTÖSUHTEET KUNNASSA: Osallisuus ja vaikuttaminen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Mitä vaikuttamisen kanavia käytät eniten?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Koetko että vaikuttaminen on onnistunut?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Kokemuksesi mukaan </a:t>
            </a:r>
            <a:r>
              <a:rPr lang="fi-FI" sz="2000" dirty="0">
                <a:solidFill>
                  <a:schemeClr val="bg2"/>
                </a:solidFill>
              </a:rPr>
              <a:t>o</a:t>
            </a:r>
            <a:r>
              <a:rPr lang="fi-FI" sz="2000" dirty="0" smtClean="0">
                <a:solidFill>
                  <a:schemeClr val="bg2"/>
                </a:solidFill>
              </a:rPr>
              <a:t>sallistuvatko näihin kaikki väestöryhmät = pääsevätkö myös vähemmistötaustaiset kuntalaiset mukaan vaikuttamaan?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Jos eivät osallistu, mikä voi olla esteenä?</a:t>
            </a:r>
          </a:p>
          <a:p>
            <a:pPr marL="342900" indent="-342900">
              <a:buFontTx/>
              <a:buChar char="-"/>
            </a:pPr>
            <a:r>
              <a:rPr lang="fi-FI" sz="2000" dirty="0" smtClean="0">
                <a:solidFill>
                  <a:schemeClr val="bg2"/>
                </a:solidFill>
              </a:rPr>
              <a:t>Mikä on yleinen luottamus demokratiaan ja poliittisiin toimijoihin paikkakunnallanne?  </a:t>
            </a:r>
          </a:p>
          <a:p>
            <a:pPr marL="342900" indent="-342900">
              <a:buFontTx/>
              <a:buChar char="-"/>
            </a:pPr>
            <a:endParaRPr lang="fi-FI" sz="2000" dirty="0" smtClean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endParaRPr lang="fi-FI" sz="2000" dirty="0" smtClean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endParaRPr lang="fi-FI" sz="2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3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27" y="0"/>
            <a:ext cx="9566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78" y="-859809"/>
            <a:ext cx="9519481" cy="7717809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A85-3805-45EE-9E20-FAE8C4C53AF6}" type="slidenum">
              <a:rPr lang="fi-FI" noProof="0" smtClean="0"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852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i 7"/>
          <p:cNvSpPr/>
          <p:nvPr/>
        </p:nvSpPr>
        <p:spPr>
          <a:xfrm>
            <a:off x="1818652" y="1477108"/>
            <a:ext cx="5814646" cy="53808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323958"/>
              </p:ext>
            </p:extLst>
          </p:nvPr>
        </p:nvGraphicFramePr>
        <p:xfrm>
          <a:off x="194743" y="1761779"/>
          <a:ext cx="8949257" cy="481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6918" y="614849"/>
            <a:ext cx="8280000" cy="597877"/>
          </a:xfrm>
        </p:spPr>
        <p:txBody>
          <a:bodyPr>
            <a:noAutofit/>
          </a:bodyPr>
          <a:lstStyle/>
          <a:p>
            <a:r>
              <a:rPr lang="fi-FI" sz="2800" b="1" dirty="0" smtClean="0"/>
              <a:t>Miksi syrjintää esiintyy? </a:t>
            </a:r>
            <a:br>
              <a:rPr lang="fi-FI" sz="2800" b="1" dirty="0" smtClean="0"/>
            </a:br>
            <a:r>
              <a:rPr lang="fi-FI" sz="2800" b="1" dirty="0" smtClean="0"/>
              <a:t>(sosiaalipsykologinen näkökulma)</a:t>
            </a:r>
            <a:endParaRPr lang="fi-FI" sz="2800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A85-3805-45EE-9E20-FAE8C4C53AF6}" type="slidenum">
              <a:rPr lang="fi-FI" noProof="0" smtClean="0"/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612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3384" y="1007077"/>
            <a:ext cx="8280000" cy="642732"/>
          </a:xfrm>
        </p:spPr>
        <p:txBody>
          <a:bodyPr>
            <a:normAutofit/>
          </a:bodyPr>
          <a:lstStyle/>
          <a:p>
            <a:r>
              <a:rPr lang="fi-FI" sz="3200" b="1" dirty="0" smtClean="0"/>
              <a:t>Miten syrjintään voidaan puuttua?</a:t>
            </a:r>
            <a:endParaRPr lang="fi-FI" sz="32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 smtClean="0">
                <a:solidFill>
                  <a:schemeClr val="bg2"/>
                </a:solidFill>
              </a:rPr>
              <a:t>Lainsäädännöllä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 smtClean="0">
                <a:solidFill>
                  <a:schemeClr val="bg2"/>
                </a:solidFill>
              </a:rPr>
              <a:t>Yhdenvertaisuutta ja syrjimättömyyttä edistävillä toimintatavoilla ja menetelmillä</a:t>
            </a:r>
            <a:endParaRPr lang="fi-FI" sz="28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 smtClean="0">
                <a:solidFill>
                  <a:schemeClr val="bg2"/>
                </a:solidFill>
              </a:rPr>
              <a:t>Sosiaalipsykologisen tutkimuksen perusteella syrjintää voidaan ennaltaehkäistä vaikuttamalla yhteisön (esimerkiksi työyhteisön) </a:t>
            </a:r>
            <a:r>
              <a:rPr lang="fi-FI" sz="2800" b="1" dirty="0" smtClean="0">
                <a:solidFill>
                  <a:schemeClr val="bg2"/>
                </a:solidFill>
              </a:rPr>
              <a:t>asenteisiin, koettuun turvallisuuteen, eri ryhmien väliseen vuorovaikutukseen ja osallisuuteen</a:t>
            </a:r>
            <a:r>
              <a:rPr lang="fi-FI" sz="2800" dirty="0" smtClean="0">
                <a:solidFill>
                  <a:schemeClr val="bg2"/>
                </a:solidFill>
              </a:rPr>
              <a:t>.</a:t>
            </a:r>
            <a:endParaRPr lang="fi-FI" sz="2800" dirty="0">
              <a:solidFill>
                <a:schemeClr val="bg2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A85-3805-45EE-9E20-FAE8C4C53AF6}" type="slidenum">
              <a:rPr lang="fi-FI" noProof="0" smtClean="0"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620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rgbClr val="002060"/>
                </a:solidFill>
              </a:rPr>
              <a:t>Ihmiset kasvavat ja elävät yhteisöissä, jotka tukevat tai rajoittavat heidän mahdollisuuksiaan elää ihmisarvoista elämää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rgbClr val="002060"/>
                </a:solidFill>
              </a:rPr>
              <a:t>Pyrkimys rakentaa yhteisö, joka tukee kaikkien yksilöidensä perus- ja ihmisoikeuksien toteutumista sekä näiden mahdollisuuksia toimia aktiivisina yhteisön jäseninä</a:t>
            </a:r>
          </a:p>
          <a:p>
            <a:pPr marL="0" indent="0"/>
            <a:endParaRPr lang="fi-FI" sz="2000" dirty="0">
              <a:solidFill>
                <a:srgbClr val="0070C0"/>
              </a:solidFill>
            </a:endParaRPr>
          </a:p>
          <a:p>
            <a:endParaRPr lang="fi-FI" sz="2000" dirty="0">
              <a:solidFill>
                <a:srgbClr val="0070C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64BF-D4AD-E440-A2F2-2C8D0A69AF13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971600" y="1195591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/>
              <a:t>Hyvien väestösuhteiden politiikka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64BF-D4AD-E440-A2F2-2C8D0A69AF13}" type="slidenum">
              <a:rPr lang="fi-FI" smtClean="0"/>
              <a:pPr/>
              <a:t>9</a:t>
            </a:fld>
            <a:r>
              <a:rPr lang="fi-FI" smtClean="0"/>
              <a:t>/10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8600" y="756"/>
            <a:ext cx="7772400" cy="823913"/>
          </a:xfrm>
        </p:spPr>
        <p:txBody>
          <a:bodyPr/>
          <a:lstStyle/>
          <a:p>
            <a:r>
              <a:rPr lang="fi-FI" dirty="0" smtClean="0"/>
              <a:t>Hyvien väestösuhteiden rakennuspalikat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660885353"/>
              </p:ext>
            </p:extLst>
          </p:nvPr>
        </p:nvGraphicFramePr>
        <p:xfrm>
          <a:off x="0" y="824669"/>
          <a:ext cx="9144000" cy="603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8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simmäin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Ensimmäinen</Template>
  <TotalTime>3492</TotalTime>
  <Words>783</Words>
  <Application>Microsoft Office PowerPoint</Application>
  <PresentationFormat>Näytössä katseltava diaesitys (4:3)</PresentationFormat>
  <Paragraphs>142</Paragraphs>
  <Slides>23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23</vt:i4>
      </vt:variant>
    </vt:vector>
  </HeadingPairs>
  <TitlesOfParts>
    <vt:vector size="26" baseType="lpstr">
      <vt:lpstr>Ensimmäinen</vt:lpstr>
      <vt:lpstr>Office-teema</vt:lpstr>
      <vt:lpstr>Office-teema</vt:lpstr>
      <vt:lpstr>KOULUTUS: Hyvät väestösuhteet  </vt:lpstr>
      <vt:lpstr>Koulutuksessa pohdittavia kysymyksiä: </vt:lpstr>
      <vt:lpstr>PowerPoint-esitys</vt:lpstr>
      <vt:lpstr>PowerPoint-esitys</vt:lpstr>
      <vt:lpstr>PowerPoint-esitys</vt:lpstr>
      <vt:lpstr>Miksi syrjintää esiintyy?  (sosiaalipsykologinen näkökulma)</vt:lpstr>
      <vt:lpstr>Miten syrjintään voidaan puuttua?</vt:lpstr>
      <vt:lpstr>PowerPoint-esitys</vt:lpstr>
      <vt:lpstr>Hyvien väestösuhteiden rakennuspalikat </vt:lpstr>
      <vt:lpstr>PowerPoint-esitys</vt:lpstr>
      <vt:lpstr>Trust-hankkeen aikana kerättyjä kokemuksia</vt:lpstr>
      <vt:lpstr>Mitkä tekijät luovat turvallisuutta?</vt:lpstr>
      <vt:lpstr>Trust-hankkeen aikana kerättyjä kokemuksia</vt:lpstr>
      <vt:lpstr>PowerPoint-esitys</vt:lpstr>
      <vt:lpstr>Miten vuorovaikutus vaikuttaa kaikkeen?</vt:lpstr>
      <vt:lpstr>Trust-hankkeen aikana kerättyjä kokemuksia</vt:lpstr>
      <vt:lpstr>Miksi osallisuus vahvistaa väestösuhteita?</vt:lpstr>
      <vt:lpstr>Trust-hankkeen aikana kerättyjä kokemuksia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Ohjausryhmän kokous 03/2016</dc:title>
  <dc:creator>Luhtasaari Mia</dc:creator>
  <cp:lastModifiedBy>Luhtasaari Mia</cp:lastModifiedBy>
  <cp:revision>108</cp:revision>
  <cp:lastPrinted>2016-12-07T12:46:06Z</cp:lastPrinted>
  <dcterms:created xsi:type="dcterms:W3CDTF">2016-04-26T12:12:57Z</dcterms:created>
  <dcterms:modified xsi:type="dcterms:W3CDTF">2017-10-18T09:16:29Z</dcterms:modified>
</cp:coreProperties>
</file>